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861" r:id="rId2"/>
    <p:sldId id="1040" r:id="rId3"/>
    <p:sldId id="1046" r:id="rId4"/>
    <p:sldId id="1041" r:id="rId5"/>
    <p:sldId id="1047" r:id="rId6"/>
    <p:sldId id="1051" r:id="rId7"/>
    <p:sldId id="1052" r:id="rId8"/>
    <p:sldId id="1044" r:id="rId9"/>
    <p:sldId id="1048" r:id="rId10"/>
    <p:sldId id="1049" r:id="rId11"/>
    <p:sldId id="1050" r:id="rId12"/>
  </p:sldIdLst>
  <p:sldSz cx="9144000" cy="5715000" type="screen16x10"/>
  <p:notesSz cx="6724650" cy="9866313"/>
  <p:defaultTextStyle>
    <a:defPPr>
      <a:defRPr lang="en-AU"/>
    </a:defPPr>
    <a:lvl1pPr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1pPr>
    <a:lvl2pPr marL="4572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2pPr>
    <a:lvl3pPr marL="9144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3pPr>
    <a:lvl4pPr marL="13716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4pPr>
    <a:lvl5pPr marL="18288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5pPr>
    <a:lvl6pPr marL="2286000" algn="l" defTabSz="457200" rtl="0" eaLnBrk="1" latinLnBrk="0" hangingPunct="1">
      <a:defRPr kern="1200">
        <a:solidFill>
          <a:schemeClr val="tx1"/>
        </a:solidFill>
        <a:latin typeface="Arial" pitchFamily="-102" charset="0"/>
        <a:ea typeface="Arial" pitchFamily="-102" charset="0"/>
        <a:cs typeface="Arial" pitchFamily="-102" charset="0"/>
      </a:defRPr>
    </a:lvl6pPr>
    <a:lvl7pPr marL="2743200" algn="l" defTabSz="457200" rtl="0" eaLnBrk="1" latinLnBrk="0" hangingPunct="1">
      <a:defRPr kern="1200">
        <a:solidFill>
          <a:schemeClr val="tx1"/>
        </a:solidFill>
        <a:latin typeface="Arial" pitchFamily="-102" charset="0"/>
        <a:ea typeface="Arial" pitchFamily="-102" charset="0"/>
        <a:cs typeface="Arial" pitchFamily="-102" charset="0"/>
      </a:defRPr>
    </a:lvl7pPr>
    <a:lvl8pPr marL="3200400" algn="l" defTabSz="457200" rtl="0" eaLnBrk="1" latinLnBrk="0" hangingPunct="1">
      <a:defRPr kern="1200">
        <a:solidFill>
          <a:schemeClr val="tx1"/>
        </a:solidFill>
        <a:latin typeface="Arial" pitchFamily="-102" charset="0"/>
        <a:ea typeface="Arial" pitchFamily="-102" charset="0"/>
        <a:cs typeface="Arial" pitchFamily="-102" charset="0"/>
      </a:defRPr>
    </a:lvl8pPr>
    <a:lvl9pPr marL="3657600" algn="l" defTabSz="457200" rtl="0" eaLnBrk="1" latinLnBrk="0" hangingPunct="1">
      <a:defRPr kern="1200">
        <a:solidFill>
          <a:schemeClr val="tx1"/>
        </a:solidFill>
        <a:latin typeface="Arial" pitchFamily="-102" charset="0"/>
        <a:ea typeface="Arial" pitchFamily="-102" charset="0"/>
        <a:cs typeface="Arial" pitchFamily="-102" charset="0"/>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clrMru>
    <a:srgbClr val="78E1B4"/>
    <a:srgbClr val="FF965E"/>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66" autoAdjust="0"/>
    <p:restoredTop sz="82488" autoAdjust="0"/>
  </p:normalViewPr>
  <p:slideViewPr>
    <p:cSldViewPr>
      <p:cViewPr varScale="1">
        <p:scale>
          <a:sx n="184" d="100"/>
          <a:sy n="184" d="100"/>
        </p:scale>
        <p:origin x="792" y="184"/>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650" cy="4937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08413" y="0"/>
            <a:ext cx="2914650" cy="493713"/>
          </a:xfrm>
          <a:prstGeom prst="rect">
            <a:avLst/>
          </a:prstGeom>
        </p:spPr>
        <p:txBody>
          <a:bodyPr vert="horz" lIns="91440" tIns="45720" rIns="91440" bIns="45720" rtlCol="0"/>
          <a:lstStyle>
            <a:lvl1pPr algn="r">
              <a:defRPr sz="1200"/>
            </a:lvl1pPr>
          </a:lstStyle>
          <a:p>
            <a:fld id="{7EDE2877-BD95-1343-A552-BA2868463D4E}" type="datetimeFigureOut">
              <a:rPr lang="en-US" smtClean="0"/>
              <a:pPr/>
              <a:t>4/18/21</a:t>
            </a:fld>
            <a:endParaRPr lang="en-US" dirty="0"/>
          </a:p>
        </p:txBody>
      </p:sp>
      <p:sp>
        <p:nvSpPr>
          <p:cNvPr id="4" name="Slide Image Placeholder 3"/>
          <p:cNvSpPr>
            <a:spLocks noGrp="1" noRot="1" noChangeAspect="1"/>
          </p:cNvSpPr>
          <p:nvPr>
            <p:ph type="sldImg" idx="2"/>
          </p:nvPr>
        </p:nvSpPr>
        <p:spPr>
          <a:xfrm>
            <a:off x="403225" y="739775"/>
            <a:ext cx="5918200" cy="37004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3100" y="4686300"/>
            <a:ext cx="5378450" cy="44402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013"/>
            <a:ext cx="2914650" cy="49371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08413" y="9371013"/>
            <a:ext cx="2914650" cy="493712"/>
          </a:xfrm>
          <a:prstGeom prst="rect">
            <a:avLst/>
          </a:prstGeom>
        </p:spPr>
        <p:txBody>
          <a:bodyPr vert="horz" lIns="91440" tIns="45720" rIns="91440" bIns="45720" rtlCol="0" anchor="b"/>
          <a:lstStyle>
            <a:lvl1pPr algn="r">
              <a:defRPr sz="1200"/>
            </a:lvl1pPr>
          </a:lstStyle>
          <a:p>
            <a:fld id="{3F6008AE-3493-5D48-A245-434CAFCA04E8}"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F6008AE-3493-5D48-A245-434CAFCA04E8}" type="slidenum">
              <a:rPr lang="en-US" smtClean="0"/>
              <a:pPr/>
              <a:t>1</a:t>
            </a:fld>
            <a:endParaRPr lang="en-US" dirty="0"/>
          </a:p>
        </p:txBody>
      </p:sp>
    </p:spTree>
    <p:extLst>
      <p:ext uri="{BB962C8B-B14F-4D97-AF65-F5344CB8AC3E}">
        <p14:creationId xmlns:p14="http://schemas.microsoft.com/office/powerpoint/2010/main" val="1314749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6008AE-3493-5D48-A245-434CAFCA04E8}" type="slidenum">
              <a:rPr lang="en-US" smtClean="0"/>
              <a:pPr/>
              <a:t>10</a:t>
            </a:fld>
            <a:endParaRPr lang="en-US" dirty="0"/>
          </a:p>
        </p:txBody>
      </p:sp>
    </p:spTree>
    <p:extLst>
      <p:ext uri="{BB962C8B-B14F-4D97-AF65-F5344CB8AC3E}">
        <p14:creationId xmlns:p14="http://schemas.microsoft.com/office/powerpoint/2010/main" val="2275023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6008AE-3493-5D48-A245-434CAFCA04E8}" type="slidenum">
              <a:rPr lang="en-US" smtClean="0"/>
              <a:pPr/>
              <a:t>11</a:t>
            </a:fld>
            <a:endParaRPr lang="en-US" dirty="0"/>
          </a:p>
        </p:txBody>
      </p:sp>
    </p:spTree>
    <p:extLst>
      <p:ext uri="{BB962C8B-B14F-4D97-AF65-F5344CB8AC3E}">
        <p14:creationId xmlns:p14="http://schemas.microsoft.com/office/powerpoint/2010/main" val="3434661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6008AE-3493-5D48-A245-434CAFCA04E8}" type="slidenum">
              <a:rPr lang="en-US" smtClean="0"/>
              <a:pPr/>
              <a:t>2</a:t>
            </a:fld>
            <a:endParaRPr lang="en-US" dirty="0"/>
          </a:p>
        </p:txBody>
      </p:sp>
    </p:spTree>
    <p:extLst>
      <p:ext uri="{BB962C8B-B14F-4D97-AF65-F5344CB8AC3E}">
        <p14:creationId xmlns:p14="http://schemas.microsoft.com/office/powerpoint/2010/main" val="4126870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6008AE-3493-5D48-A245-434CAFCA04E8}" type="slidenum">
              <a:rPr lang="en-US" smtClean="0"/>
              <a:pPr/>
              <a:t>3</a:t>
            </a:fld>
            <a:endParaRPr lang="en-US" dirty="0"/>
          </a:p>
        </p:txBody>
      </p:sp>
    </p:spTree>
    <p:extLst>
      <p:ext uri="{BB962C8B-B14F-4D97-AF65-F5344CB8AC3E}">
        <p14:creationId xmlns:p14="http://schemas.microsoft.com/office/powerpoint/2010/main" val="592435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6008AE-3493-5D48-A245-434CAFCA04E8}" type="slidenum">
              <a:rPr lang="en-US" smtClean="0"/>
              <a:pPr/>
              <a:t>4</a:t>
            </a:fld>
            <a:endParaRPr lang="en-US" dirty="0"/>
          </a:p>
        </p:txBody>
      </p:sp>
    </p:spTree>
    <p:extLst>
      <p:ext uri="{BB962C8B-B14F-4D97-AF65-F5344CB8AC3E}">
        <p14:creationId xmlns:p14="http://schemas.microsoft.com/office/powerpoint/2010/main" val="1001362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6008AE-3493-5D48-A245-434CAFCA04E8}" type="slidenum">
              <a:rPr lang="en-US" smtClean="0"/>
              <a:pPr/>
              <a:t>5</a:t>
            </a:fld>
            <a:endParaRPr lang="en-US" dirty="0"/>
          </a:p>
        </p:txBody>
      </p:sp>
    </p:spTree>
    <p:extLst>
      <p:ext uri="{BB962C8B-B14F-4D97-AF65-F5344CB8AC3E}">
        <p14:creationId xmlns:p14="http://schemas.microsoft.com/office/powerpoint/2010/main" val="1336082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6008AE-3493-5D48-A245-434CAFCA04E8}" type="slidenum">
              <a:rPr lang="en-US" smtClean="0"/>
              <a:pPr/>
              <a:t>6</a:t>
            </a:fld>
            <a:endParaRPr lang="en-US" dirty="0"/>
          </a:p>
        </p:txBody>
      </p:sp>
    </p:spTree>
    <p:extLst>
      <p:ext uri="{BB962C8B-B14F-4D97-AF65-F5344CB8AC3E}">
        <p14:creationId xmlns:p14="http://schemas.microsoft.com/office/powerpoint/2010/main" val="3134941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6008AE-3493-5D48-A245-434CAFCA04E8}" type="slidenum">
              <a:rPr lang="en-US" smtClean="0"/>
              <a:pPr/>
              <a:t>7</a:t>
            </a:fld>
            <a:endParaRPr lang="en-US" dirty="0"/>
          </a:p>
        </p:txBody>
      </p:sp>
    </p:spTree>
    <p:extLst>
      <p:ext uri="{BB962C8B-B14F-4D97-AF65-F5344CB8AC3E}">
        <p14:creationId xmlns:p14="http://schemas.microsoft.com/office/powerpoint/2010/main" val="3804731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6008AE-3493-5D48-A245-434CAFCA04E8}" type="slidenum">
              <a:rPr lang="en-US" smtClean="0"/>
              <a:pPr/>
              <a:t>8</a:t>
            </a:fld>
            <a:endParaRPr lang="en-US" dirty="0"/>
          </a:p>
        </p:txBody>
      </p:sp>
    </p:spTree>
    <p:extLst>
      <p:ext uri="{BB962C8B-B14F-4D97-AF65-F5344CB8AC3E}">
        <p14:creationId xmlns:p14="http://schemas.microsoft.com/office/powerpoint/2010/main" val="644795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6008AE-3493-5D48-A245-434CAFCA04E8}" type="slidenum">
              <a:rPr lang="en-US" smtClean="0"/>
              <a:pPr/>
              <a:t>9</a:t>
            </a:fld>
            <a:endParaRPr lang="en-US" dirty="0"/>
          </a:p>
        </p:txBody>
      </p:sp>
    </p:spTree>
    <p:extLst>
      <p:ext uri="{BB962C8B-B14F-4D97-AF65-F5344CB8AC3E}">
        <p14:creationId xmlns:p14="http://schemas.microsoft.com/office/powerpoint/2010/main" val="2593729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4A6EF6CD-5A05-AD49-B453-FBC4F6F6C8B0}" type="slidenum">
              <a:rPr lang="en-AU"/>
              <a:pPr>
                <a:defRPr/>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8AD686B7-1218-2B4E-BF52-FE29B0DD9F24}" type="slidenum">
              <a:rPr lang="en-AU"/>
              <a:pPr>
                <a:defRPr/>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50908E64-6402-D945-8D5A-2A600D887B38}" type="slidenum">
              <a:rPr lang="en-AU"/>
              <a:pPr>
                <a:defRPr/>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8EF7596F-CC43-3D4E-BDDF-B35BA1640C15}" type="slidenum">
              <a:rPr lang="en-AU"/>
              <a:pPr>
                <a:defRPr/>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6" name="Rectangle 6"/>
          <p:cNvSpPr>
            <a:spLocks noGrp="1" noChangeArrowheads="1"/>
          </p:cNvSpPr>
          <p:nvPr>
            <p:ph type="sldNum" sz="quarter" idx="12"/>
          </p:nvPr>
        </p:nvSpPr>
        <p:spPr>
          <a:ln/>
        </p:spPr>
        <p:txBody>
          <a:bodyPr/>
          <a:lstStyle>
            <a:lvl1pPr>
              <a:defRPr/>
            </a:lvl1pPr>
          </a:lstStyle>
          <a:p>
            <a:pPr>
              <a:defRPr/>
            </a:pPr>
            <a:fld id="{52ED6E1C-AFDE-7C44-81F1-DA6F2762B460}" type="slidenum">
              <a:rPr lang="en-AU"/>
              <a:pPr>
                <a:defRPr/>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A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7" name="Rectangle 6"/>
          <p:cNvSpPr>
            <a:spLocks noGrp="1" noChangeArrowheads="1"/>
          </p:cNvSpPr>
          <p:nvPr>
            <p:ph type="sldNum" sz="quarter" idx="12"/>
          </p:nvPr>
        </p:nvSpPr>
        <p:spPr>
          <a:ln/>
        </p:spPr>
        <p:txBody>
          <a:bodyPr/>
          <a:lstStyle>
            <a:lvl1pPr>
              <a:defRPr/>
            </a:lvl1pPr>
          </a:lstStyle>
          <a:p>
            <a:pPr>
              <a:defRPr/>
            </a:pPr>
            <a:fld id="{CE9C4E8D-7F34-0E4E-B530-8998D6EAF250}" type="slidenum">
              <a:rPr lang="en-AU"/>
              <a:pPr>
                <a:defRPr/>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AU"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9" name="Rectangle 6"/>
          <p:cNvSpPr>
            <a:spLocks noGrp="1" noChangeArrowheads="1"/>
          </p:cNvSpPr>
          <p:nvPr>
            <p:ph type="sldNum" sz="quarter" idx="12"/>
          </p:nvPr>
        </p:nvSpPr>
        <p:spPr>
          <a:ln/>
        </p:spPr>
        <p:txBody>
          <a:bodyPr/>
          <a:lstStyle>
            <a:lvl1pPr>
              <a:defRPr/>
            </a:lvl1pPr>
          </a:lstStyle>
          <a:p>
            <a:pPr>
              <a:defRPr/>
            </a:pPr>
            <a:fld id="{99D13D45-15DE-0B4F-AE48-A428CF08051C}" type="slidenum">
              <a:rPr lang="en-AU"/>
              <a:pPr>
                <a:defRPr/>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AU"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5" name="Rectangle 6"/>
          <p:cNvSpPr>
            <a:spLocks noGrp="1" noChangeArrowheads="1"/>
          </p:cNvSpPr>
          <p:nvPr>
            <p:ph type="sldNum" sz="quarter" idx="12"/>
          </p:nvPr>
        </p:nvSpPr>
        <p:spPr>
          <a:ln/>
        </p:spPr>
        <p:txBody>
          <a:bodyPr/>
          <a:lstStyle>
            <a:lvl1pPr>
              <a:defRPr/>
            </a:lvl1pPr>
          </a:lstStyle>
          <a:p>
            <a:pPr>
              <a:defRPr/>
            </a:pPr>
            <a:fld id="{0D05FB2D-7AD0-0C46-9D56-1F21D58EE3A4}" type="slidenum">
              <a:rPr lang="en-AU"/>
              <a:pPr>
                <a:defRPr/>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4" name="Rectangle 6"/>
          <p:cNvSpPr>
            <a:spLocks noGrp="1" noChangeArrowheads="1"/>
          </p:cNvSpPr>
          <p:nvPr>
            <p:ph type="sldNum" sz="quarter" idx="12"/>
          </p:nvPr>
        </p:nvSpPr>
        <p:spPr>
          <a:ln/>
        </p:spPr>
        <p:txBody>
          <a:bodyPr/>
          <a:lstStyle>
            <a:lvl1pPr>
              <a:defRPr/>
            </a:lvl1pPr>
          </a:lstStyle>
          <a:p>
            <a:pPr>
              <a:defRPr/>
            </a:pPr>
            <a:fld id="{3CE1F094-7F9F-E94D-A8E9-4611D1C305D6}" type="slidenum">
              <a:rPr lang="en-AU"/>
              <a:pPr>
                <a:defRPr/>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7" name="Rectangle 6"/>
          <p:cNvSpPr>
            <a:spLocks noGrp="1" noChangeArrowheads="1"/>
          </p:cNvSpPr>
          <p:nvPr>
            <p:ph type="sldNum" sz="quarter" idx="12"/>
          </p:nvPr>
        </p:nvSpPr>
        <p:spPr>
          <a:ln/>
        </p:spPr>
        <p:txBody>
          <a:bodyPr/>
          <a:lstStyle>
            <a:lvl1pPr>
              <a:defRPr/>
            </a:lvl1pPr>
          </a:lstStyle>
          <a:p>
            <a:pPr>
              <a:defRPr/>
            </a:pPr>
            <a:fld id="{BD7EC3E1-6F08-2D4D-81E1-165613FF145F}" type="slidenum">
              <a:rPr lang="en-AU"/>
              <a:pPr>
                <a:defRPr/>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AU" dirty="0"/>
          </a:p>
        </p:txBody>
      </p:sp>
      <p:sp>
        <p:nvSpPr>
          <p:cNvPr id="7" name="Rectangle 6"/>
          <p:cNvSpPr>
            <a:spLocks noGrp="1" noChangeArrowheads="1"/>
          </p:cNvSpPr>
          <p:nvPr>
            <p:ph type="sldNum" sz="quarter" idx="12"/>
          </p:nvPr>
        </p:nvSpPr>
        <p:spPr>
          <a:ln/>
        </p:spPr>
        <p:txBody>
          <a:bodyPr/>
          <a:lstStyle>
            <a:lvl1pPr>
              <a:defRPr/>
            </a:lvl1pPr>
          </a:lstStyle>
          <a:p>
            <a:pPr>
              <a:defRPr/>
            </a:pPr>
            <a:fld id="{D200F1C7-C8AA-6447-B063-AB7C7FA3A957}" type="slidenum">
              <a:rPr lang="en-AU"/>
              <a:pPr>
                <a:defRPr/>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600"/>
            <a:ext cx="82296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t>Click to edit Master title style</a:t>
            </a:r>
          </a:p>
        </p:txBody>
      </p:sp>
      <p:sp>
        <p:nvSpPr>
          <p:cNvPr id="1027" name="Rectangle 3"/>
          <p:cNvSpPr>
            <a:spLocks noGrp="1" noChangeArrowheads="1"/>
          </p:cNvSpPr>
          <p:nvPr>
            <p:ph type="body" idx="1"/>
          </p:nvPr>
        </p:nvSpPr>
        <p:spPr bwMode="auto">
          <a:xfrm>
            <a:off x="457200" y="1333500"/>
            <a:ext cx="8229600" cy="377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1028" name="Rectangle 4"/>
          <p:cNvSpPr>
            <a:spLocks noGrp="1" noChangeArrowheads="1"/>
          </p:cNvSpPr>
          <p:nvPr>
            <p:ph type="dt" sz="half" idx="2"/>
          </p:nvPr>
        </p:nvSpPr>
        <p:spPr bwMode="auto">
          <a:xfrm>
            <a:off x="457200" y="5203825"/>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2" charset="0"/>
                <a:ea typeface="Arial" pitchFamily="-102" charset="0"/>
                <a:cs typeface="Arial" pitchFamily="-102" charset="0"/>
              </a:defRPr>
            </a:lvl1pPr>
          </a:lstStyle>
          <a:p>
            <a:pPr>
              <a:defRPr/>
            </a:pPr>
            <a:endParaRPr lang="en-AU" dirty="0"/>
          </a:p>
        </p:txBody>
      </p:sp>
      <p:sp>
        <p:nvSpPr>
          <p:cNvPr id="1029" name="Rectangle 5"/>
          <p:cNvSpPr>
            <a:spLocks noGrp="1" noChangeArrowheads="1"/>
          </p:cNvSpPr>
          <p:nvPr>
            <p:ph type="ftr" sz="quarter" idx="3"/>
          </p:nvPr>
        </p:nvSpPr>
        <p:spPr bwMode="auto">
          <a:xfrm>
            <a:off x="3124200" y="5203825"/>
            <a:ext cx="2895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2" charset="0"/>
                <a:ea typeface="Arial" pitchFamily="-102" charset="0"/>
                <a:cs typeface="Arial" pitchFamily="-102" charset="0"/>
              </a:defRPr>
            </a:lvl1pPr>
          </a:lstStyle>
          <a:p>
            <a:pPr>
              <a:defRPr/>
            </a:pPr>
            <a:endParaRPr lang="en-AU" dirty="0"/>
          </a:p>
        </p:txBody>
      </p:sp>
      <p:sp>
        <p:nvSpPr>
          <p:cNvPr id="1030" name="Rectangle 6"/>
          <p:cNvSpPr>
            <a:spLocks noGrp="1" noChangeArrowheads="1"/>
          </p:cNvSpPr>
          <p:nvPr>
            <p:ph type="sldNum" sz="quarter" idx="4"/>
          </p:nvPr>
        </p:nvSpPr>
        <p:spPr bwMode="auto">
          <a:xfrm>
            <a:off x="6553200" y="5203825"/>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102" charset="0"/>
                <a:ea typeface="Arial" pitchFamily="-102" charset="0"/>
                <a:cs typeface="Arial" pitchFamily="-102" charset="0"/>
              </a:defRPr>
            </a:lvl1pPr>
          </a:lstStyle>
          <a:p>
            <a:pPr>
              <a:defRPr/>
            </a:pPr>
            <a:fld id="{E3E1DF86-46F4-9A4D-8002-DFA2F827E7C5}" type="slidenum">
              <a:rPr lang="en-AU"/>
              <a:pPr>
                <a:defRPr/>
              </a:pPr>
              <a:t>‹#›</a:t>
            </a:fld>
            <a:endParaRPr lang="en-AU" dirty="0"/>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2pPr>
      <a:lvl3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3pPr>
      <a:lvl4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4pPr>
      <a:lvl5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5pPr>
      <a:lvl6pPr marL="4572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6pPr>
      <a:lvl7pPr marL="9144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7pPr>
      <a:lvl8pPr marL="13716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8pPr>
      <a:lvl9pPr marL="18288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0" y="481236"/>
            <a:ext cx="9144000" cy="40992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lang="en-US" sz="4400" kern="0" dirty="0">
              <a:solidFill>
                <a:srgbClr val="FFFF00"/>
              </a:solidFill>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lang="en-US" sz="4400" kern="0" dirty="0">
                <a:solidFill>
                  <a:srgbClr val="FFFF00"/>
                </a:solidFill>
                <a:latin typeface="+mn-lt"/>
                <a:ea typeface="+mn-ea"/>
                <a:cs typeface="+mn-cs"/>
              </a:rPr>
              <a:t>Galatians 4:8-20</a:t>
            </a:r>
          </a:p>
          <a:p>
            <a:pPr marL="0" marR="0" lvl="0" indent="0" algn="ctr" defTabSz="914400" rtl="0" eaLnBrk="1" fontAlgn="base" latinLnBrk="0" hangingPunct="1">
              <a:lnSpc>
                <a:spcPct val="100000"/>
              </a:lnSpc>
              <a:spcBef>
                <a:spcPct val="20000"/>
              </a:spcBef>
              <a:spcAft>
                <a:spcPct val="0"/>
              </a:spcAft>
              <a:buClrTx/>
              <a:buSzTx/>
              <a:buFontTx/>
              <a:buNone/>
              <a:tabLst/>
              <a:defRPr/>
            </a:pPr>
            <a:r>
              <a:rPr lang="en-US" i="1" kern="0" dirty="0">
                <a:solidFill>
                  <a:srgbClr val="FFFF00"/>
                </a:solidFill>
                <a:latin typeface="Times New Roman" panose="02020603050405020304" pitchFamily="18" charset="0"/>
                <a:ea typeface="+mn-ea"/>
                <a:cs typeface="Times New Roman" panose="02020603050405020304" pitchFamily="18" charset="0"/>
              </a:rPr>
              <a:t>(English Standard Version)</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US" sz="4400" kern="0" dirty="0">
              <a:solidFill>
                <a:srgbClr val="FFFF00"/>
              </a:solidFill>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AU" sz="4400" kern="0" dirty="0">
              <a:solidFill>
                <a:srgbClr val="FFFF00"/>
              </a:solidFill>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AU" sz="4400" kern="0" dirty="0">
              <a:solidFill>
                <a:srgbClr val="FFFF00"/>
              </a:solidFill>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AU" sz="4400" kern="0" dirty="0">
              <a:solidFill>
                <a:srgbClr val="FFFF00"/>
              </a:solidFill>
              <a:latin typeface="+mn-lt"/>
              <a:ea typeface="+mn-ea"/>
              <a:cs typeface="+mn-cs"/>
            </a:endParaRPr>
          </a:p>
        </p:txBody>
      </p:sp>
    </p:spTree>
    <p:extLst>
      <p:ext uri="{BB962C8B-B14F-4D97-AF65-F5344CB8AC3E}">
        <p14:creationId xmlns:p14="http://schemas.microsoft.com/office/powerpoint/2010/main" val="561445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75FEB3-0545-F54D-B38B-8466BE798010}"/>
              </a:ext>
            </a:extLst>
          </p:cNvPr>
          <p:cNvSpPr/>
          <p:nvPr/>
        </p:nvSpPr>
        <p:spPr>
          <a:xfrm>
            <a:off x="89756" y="481236"/>
            <a:ext cx="8964487" cy="2585323"/>
          </a:xfrm>
          <a:prstGeom prst="rect">
            <a:avLst/>
          </a:prstGeom>
          <a:solidFill>
            <a:schemeClr val="bg1"/>
          </a:solidFill>
        </p:spPr>
        <p:txBody>
          <a:bodyPr wrap="square">
            <a:spAutoFit/>
          </a:bodyPr>
          <a:lstStyle/>
          <a:p>
            <a:r>
              <a:rPr lang="en-AU" dirty="0">
                <a:latin typeface="Comic Sans MS" panose="030F0902030302020204" pitchFamily="66" charset="0"/>
                <a:ea typeface="Times New Roman" panose="02020603050405020304" pitchFamily="18" charset="0"/>
              </a:rPr>
              <a:t>Proverbs 29:5 (ESV) </a:t>
            </a:r>
            <a:endParaRPr lang="en-AU" dirty="0">
              <a:latin typeface="Times New Roman" panose="02020603050405020304" pitchFamily="18" charset="0"/>
              <a:ea typeface="Times New Roman" panose="02020603050405020304" pitchFamily="18" charset="0"/>
            </a:endParaRPr>
          </a:p>
          <a:p>
            <a:pPr marL="609600" indent="-609600">
              <a:tabLst>
                <a:tab pos="127000" algn="r"/>
                <a:tab pos="254000" algn="l"/>
              </a:tabLst>
            </a:pPr>
            <a:r>
              <a:rPr lang="en-AU" dirty="0">
                <a:latin typeface="Comic Sans MS" panose="030F0902030302020204" pitchFamily="66" charset="0"/>
                <a:ea typeface="Times New Roman" panose="02020603050405020304" pitchFamily="18" charset="0"/>
              </a:rPr>
              <a:t>	</a:t>
            </a:r>
            <a:r>
              <a:rPr lang="en-AU" b="1" baseline="30000" dirty="0">
                <a:latin typeface="Comic Sans MS" panose="030F0902030302020204" pitchFamily="66" charset="0"/>
                <a:ea typeface="Times New Roman" panose="02020603050405020304" pitchFamily="18" charset="0"/>
              </a:rPr>
              <a:t>5 </a:t>
            </a:r>
            <a:r>
              <a:rPr lang="en-AU" dirty="0">
                <a:latin typeface="Comic Sans MS" panose="030F0902030302020204" pitchFamily="66" charset="0"/>
                <a:ea typeface="Times New Roman" panose="02020603050405020304" pitchFamily="18" charset="0"/>
              </a:rPr>
              <a:t>	A man who flatters his neighbour </a:t>
            </a:r>
            <a:endParaRPr lang="en-AU" dirty="0">
              <a:latin typeface="Times New Roman" panose="02020603050405020304" pitchFamily="18" charset="0"/>
              <a:ea typeface="Times New Roman" panose="02020603050405020304" pitchFamily="18" charset="0"/>
            </a:endParaRPr>
          </a:p>
          <a:p>
            <a:pPr marL="609600" indent="-203200"/>
            <a:r>
              <a:rPr lang="en-AU" dirty="0">
                <a:latin typeface="Comic Sans MS" panose="030F0902030302020204" pitchFamily="66" charset="0"/>
                <a:ea typeface="Times New Roman" panose="02020603050405020304" pitchFamily="18" charset="0"/>
              </a:rPr>
              <a:t>spreads a net for his feet. </a:t>
            </a:r>
            <a:endParaRPr lang="en-AU" dirty="0">
              <a:latin typeface="Times New Roman" panose="02020603050405020304" pitchFamily="18" charset="0"/>
              <a:ea typeface="Times New Roman" panose="02020603050405020304" pitchFamily="18" charset="0"/>
            </a:endParaRPr>
          </a:p>
          <a:p>
            <a:r>
              <a:rPr lang="en-AU" dirty="0">
                <a:latin typeface="Comic Sans MS" panose="030F0902030302020204" pitchFamily="66" charset="0"/>
                <a:ea typeface="Batang" panose="02030600000101010101" pitchFamily="18" charset="-127"/>
              </a:rPr>
              <a:t> </a:t>
            </a:r>
            <a:endParaRPr lang="en-AU" dirty="0">
              <a:latin typeface="Times New Roman" panose="02020603050405020304" pitchFamily="18" charset="0"/>
              <a:ea typeface="Times New Roman" panose="02020603050405020304" pitchFamily="18" charset="0"/>
            </a:endParaRPr>
          </a:p>
          <a:p>
            <a:r>
              <a:rPr lang="en-AU" dirty="0">
                <a:latin typeface="Comic Sans MS" panose="030F0902030302020204" pitchFamily="66" charset="0"/>
                <a:ea typeface="Times New Roman" panose="02020603050405020304" pitchFamily="18" charset="0"/>
              </a:rPr>
              <a:t>Romans 16:17–18 (ESV) </a:t>
            </a:r>
            <a:endParaRPr lang="en-AU" dirty="0">
              <a:latin typeface="Times New Roman" panose="02020603050405020304" pitchFamily="18" charset="0"/>
              <a:ea typeface="Times New Roman" panose="02020603050405020304" pitchFamily="18" charset="0"/>
            </a:endParaRPr>
          </a:p>
          <a:p>
            <a:r>
              <a:rPr lang="en-AU" b="1" baseline="30000" dirty="0">
                <a:latin typeface="Comic Sans MS" panose="030F0902030302020204" pitchFamily="66" charset="0"/>
                <a:ea typeface="Times New Roman" panose="02020603050405020304" pitchFamily="18" charset="0"/>
                <a:cs typeface="Times New Roman" panose="02020603050405020304" pitchFamily="18" charset="0"/>
              </a:rPr>
              <a:t>17 </a:t>
            </a:r>
            <a:r>
              <a:rPr lang="en-AU" dirty="0">
                <a:latin typeface="Comic Sans MS" panose="030F0902030302020204" pitchFamily="66" charset="0"/>
                <a:ea typeface="Times New Roman" panose="02020603050405020304" pitchFamily="18" charset="0"/>
                <a:cs typeface="Times New Roman" panose="02020603050405020304" pitchFamily="18" charset="0"/>
              </a:rPr>
              <a:t>I appeal to you, brothers, to watch out for those who cause divisions and create obstacles contrary to the doctrine that you have been taught;  avoid them.  </a:t>
            </a:r>
            <a:r>
              <a:rPr lang="en-AU" b="1" baseline="30000" dirty="0">
                <a:latin typeface="Comic Sans MS" panose="030F0902030302020204" pitchFamily="66" charset="0"/>
                <a:ea typeface="Times New Roman" panose="02020603050405020304" pitchFamily="18" charset="0"/>
                <a:cs typeface="Times New Roman" panose="02020603050405020304" pitchFamily="18" charset="0"/>
              </a:rPr>
              <a:t>18 </a:t>
            </a:r>
            <a:r>
              <a:rPr lang="en-AU" dirty="0">
                <a:latin typeface="Comic Sans MS" panose="030F0902030302020204" pitchFamily="66" charset="0"/>
                <a:ea typeface="Times New Roman" panose="02020603050405020304" pitchFamily="18" charset="0"/>
                <a:cs typeface="Times New Roman" panose="02020603050405020304" pitchFamily="18" charset="0"/>
              </a:rPr>
              <a:t>For such persons do not serve our Lord Christ, but their own appetites, and by smooth talk and flattery they deceive the hearts of the naive.</a:t>
            </a:r>
            <a:r>
              <a:rPr lang="en-AU" dirty="0"/>
              <a:t> </a:t>
            </a:r>
            <a:endParaRPr lang="en-AU" dirty="0">
              <a:latin typeface="Comic Sans MS" panose="030F0902030302020204" pitchFamily="66" charset="0"/>
              <a:ea typeface="Times New Roman" panose="02020603050405020304" pitchFamily="18" charset="0"/>
            </a:endParaRPr>
          </a:p>
        </p:txBody>
      </p:sp>
    </p:spTree>
    <p:extLst>
      <p:ext uri="{BB962C8B-B14F-4D97-AF65-F5344CB8AC3E}">
        <p14:creationId xmlns:p14="http://schemas.microsoft.com/office/powerpoint/2010/main" val="3378383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C09FE1B-B996-A44E-A2FB-700575840813}"/>
              </a:ext>
            </a:extLst>
          </p:cNvPr>
          <p:cNvSpPr txBox="1"/>
          <p:nvPr/>
        </p:nvSpPr>
        <p:spPr>
          <a:xfrm>
            <a:off x="2856" y="15028"/>
            <a:ext cx="9141143" cy="400110"/>
          </a:xfrm>
          <a:prstGeom prst="rect">
            <a:avLst/>
          </a:prstGeom>
          <a:noFill/>
          <a:ln>
            <a:noFill/>
          </a:ln>
        </p:spPr>
        <p:txBody>
          <a:bodyPr wrap="square" rtlCol="0">
            <a:spAutoFit/>
          </a:bodyPr>
          <a:lstStyle/>
          <a:p>
            <a:r>
              <a:rPr lang="en-AU" sz="2000" dirty="0">
                <a:solidFill>
                  <a:srgbClr val="FFFF00"/>
                </a:solidFill>
                <a:latin typeface="Times New Roman" panose="02020603050405020304" pitchFamily="18" charset="0"/>
                <a:cs typeface="Times New Roman" panose="02020603050405020304" pitchFamily="18" charset="0"/>
              </a:rPr>
              <a:t>1.  Sons of God are “known by God”</a:t>
            </a:r>
          </a:p>
        </p:txBody>
      </p:sp>
      <p:sp>
        <p:nvSpPr>
          <p:cNvPr id="12" name="TextBox 11">
            <a:extLst>
              <a:ext uri="{FF2B5EF4-FFF2-40B4-BE49-F238E27FC236}">
                <a16:creationId xmlns:a16="http://schemas.microsoft.com/office/drawing/2014/main" id="{2C42B717-A89C-BE49-AFD8-03907D27D1F1}"/>
              </a:ext>
            </a:extLst>
          </p:cNvPr>
          <p:cNvSpPr txBox="1"/>
          <p:nvPr/>
        </p:nvSpPr>
        <p:spPr>
          <a:xfrm>
            <a:off x="251520" y="288215"/>
            <a:ext cx="8820472" cy="646331"/>
          </a:xfrm>
          <a:prstGeom prst="rect">
            <a:avLst/>
          </a:prstGeom>
          <a:noFill/>
          <a:ln>
            <a:noFill/>
          </a:ln>
        </p:spPr>
        <p:txBody>
          <a:bodyPr wrap="square" rtlCol="0">
            <a:spAutoFit/>
          </a:bodyPr>
          <a:lstStyle/>
          <a:p>
            <a:pPr marL="182563" indent="-182563">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Believing in the existence of God and knowing about God won’t save us</a:t>
            </a:r>
          </a:p>
          <a:p>
            <a:pPr marL="182563" indent="-182563">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The blessing to be “known by God”.  The Son of God in us, brings us to be known by God</a:t>
            </a:r>
          </a:p>
        </p:txBody>
      </p:sp>
      <p:sp>
        <p:nvSpPr>
          <p:cNvPr id="9" name="TextBox 8">
            <a:extLst>
              <a:ext uri="{FF2B5EF4-FFF2-40B4-BE49-F238E27FC236}">
                <a16:creationId xmlns:a16="http://schemas.microsoft.com/office/drawing/2014/main" id="{4E5A10AE-0A5C-B149-9F8F-7A450BBFCF65}"/>
              </a:ext>
            </a:extLst>
          </p:cNvPr>
          <p:cNvSpPr txBox="1"/>
          <p:nvPr/>
        </p:nvSpPr>
        <p:spPr>
          <a:xfrm>
            <a:off x="9784" y="874010"/>
            <a:ext cx="9141143" cy="400110"/>
          </a:xfrm>
          <a:prstGeom prst="rect">
            <a:avLst/>
          </a:prstGeom>
          <a:noFill/>
          <a:ln>
            <a:noFill/>
          </a:ln>
        </p:spPr>
        <p:txBody>
          <a:bodyPr wrap="square" rtlCol="0">
            <a:spAutoFit/>
          </a:bodyPr>
          <a:lstStyle/>
          <a:p>
            <a:r>
              <a:rPr lang="en-AU" sz="2000" dirty="0">
                <a:solidFill>
                  <a:srgbClr val="FFFF00"/>
                </a:solidFill>
                <a:latin typeface="Times New Roman" panose="02020603050405020304" pitchFamily="18" charset="0"/>
                <a:cs typeface="Times New Roman" panose="02020603050405020304" pitchFamily="18" charset="0"/>
              </a:rPr>
              <a:t>2.  The futility of empty religious observances</a:t>
            </a:r>
          </a:p>
        </p:txBody>
      </p:sp>
      <p:sp>
        <p:nvSpPr>
          <p:cNvPr id="14" name="TextBox 13">
            <a:extLst>
              <a:ext uri="{FF2B5EF4-FFF2-40B4-BE49-F238E27FC236}">
                <a16:creationId xmlns:a16="http://schemas.microsoft.com/office/drawing/2014/main" id="{02B6A42F-FCDD-5940-9D8E-CF28A900EF7B}"/>
              </a:ext>
            </a:extLst>
          </p:cNvPr>
          <p:cNvSpPr txBox="1"/>
          <p:nvPr/>
        </p:nvSpPr>
        <p:spPr>
          <a:xfrm>
            <a:off x="286156" y="1223397"/>
            <a:ext cx="8820472" cy="646331"/>
          </a:xfrm>
          <a:prstGeom prst="rect">
            <a:avLst/>
          </a:prstGeom>
          <a:noFill/>
          <a:ln>
            <a:noFill/>
          </a:ln>
        </p:spPr>
        <p:txBody>
          <a:bodyPr wrap="square" rtlCol="0">
            <a:spAutoFit/>
          </a:bodyPr>
          <a:lstStyle/>
          <a:p>
            <a:pPr marL="182563" indent="-182563">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The </a:t>
            </a:r>
            <a:r>
              <a:rPr lang="en-AU" dirty="0">
                <a:solidFill>
                  <a:schemeClr val="bg1"/>
                </a:solidFill>
                <a:latin typeface="Comic Sans MS" panose="030F0902030302020204" pitchFamily="66" charset="0"/>
                <a:cs typeface="Times New Roman" panose="02020603050405020304" pitchFamily="18" charset="0"/>
              </a:rPr>
              <a:t>weak and worthless elementary principles of the world </a:t>
            </a:r>
            <a:r>
              <a:rPr lang="en-AU" dirty="0">
                <a:solidFill>
                  <a:schemeClr val="bg1"/>
                </a:solidFill>
                <a:latin typeface="Times New Roman" panose="02020603050405020304" pitchFamily="18" charset="0"/>
                <a:cs typeface="Times New Roman" panose="02020603050405020304" pitchFamily="18" charset="0"/>
              </a:rPr>
              <a:t>(the first thoughts of the world) are to ‘tick all the religious boxes’ and you will be good... </a:t>
            </a:r>
          </a:p>
        </p:txBody>
      </p:sp>
      <p:sp>
        <p:nvSpPr>
          <p:cNvPr id="18" name="TextBox 17">
            <a:extLst>
              <a:ext uri="{FF2B5EF4-FFF2-40B4-BE49-F238E27FC236}">
                <a16:creationId xmlns:a16="http://schemas.microsoft.com/office/drawing/2014/main" id="{357A7A3D-D35A-2943-AF20-A700E7EBD3BB}"/>
              </a:ext>
            </a:extLst>
          </p:cNvPr>
          <p:cNvSpPr txBox="1"/>
          <p:nvPr/>
        </p:nvSpPr>
        <p:spPr>
          <a:xfrm>
            <a:off x="9784" y="1767629"/>
            <a:ext cx="9141143" cy="400110"/>
          </a:xfrm>
          <a:prstGeom prst="rect">
            <a:avLst/>
          </a:prstGeom>
          <a:noFill/>
          <a:ln>
            <a:noFill/>
          </a:ln>
        </p:spPr>
        <p:txBody>
          <a:bodyPr wrap="square" rtlCol="0">
            <a:spAutoFit/>
          </a:bodyPr>
          <a:lstStyle/>
          <a:p>
            <a:r>
              <a:rPr lang="en-AU" sz="2000" dirty="0">
                <a:solidFill>
                  <a:srgbClr val="FFFF00"/>
                </a:solidFill>
                <a:latin typeface="Times New Roman" panose="02020603050405020304" pitchFamily="18" charset="0"/>
                <a:cs typeface="Times New Roman" panose="02020603050405020304" pitchFamily="18" charset="0"/>
              </a:rPr>
              <a:t>3.  Follow the Godly example of others who are living by grace</a:t>
            </a:r>
          </a:p>
        </p:txBody>
      </p:sp>
      <p:sp>
        <p:nvSpPr>
          <p:cNvPr id="21" name="TextBox 20">
            <a:extLst>
              <a:ext uri="{FF2B5EF4-FFF2-40B4-BE49-F238E27FC236}">
                <a16:creationId xmlns:a16="http://schemas.microsoft.com/office/drawing/2014/main" id="{BF83D46C-83B6-FB4E-90B1-4018BB485DA2}"/>
              </a:ext>
            </a:extLst>
          </p:cNvPr>
          <p:cNvSpPr txBox="1"/>
          <p:nvPr/>
        </p:nvSpPr>
        <p:spPr>
          <a:xfrm>
            <a:off x="9784" y="2110822"/>
            <a:ext cx="9141143" cy="400110"/>
          </a:xfrm>
          <a:prstGeom prst="rect">
            <a:avLst/>
          </a:prstGeom>
          <a:noFill/>
          <a:ln>
            <a:noFill/>
          </a:ln>
        </p:spPr>
        <p:txBody>
          <a:bodyPr wrap="square" rtlCol="0">
            <a:spAutoFit/>
          </a:bodyPr>
          <a:lstStyle/>
          <a:p>
            <a:r>
              <a:rPr lang="en-AU" sz="2000" dirty="0">
                <a:solidFill>
                  <a:srgbClr val="FFFF00"/>
                </a:solidFill>
                <a:latin typeface="Times New Roman" panose="02020603050405020304" pitchFamily="18" charset="0"/>
                <a:cs typeface="Times New Roman" panose="02020603050405020304" pitchFamily="18" charset="0"/>
              </a:rPr>
              <a:t>4.  Christians (even good Christians) get sick</a:t>
            </a:r>
          </a:p>
        </p:txBody>
      </p:sp>
      <p:sp>
        <p:nvSpPr>
          <p:cNvPr id="22" name="TextBox 21">
            <a:extLst>
              <a:ext uri="{FF2B5EF4-FFF2-40B4-BE49-F238E27FC236}">
                <a16:creationId xmlns:a16="http://schemas.microsoft.com/office/drawing/2014/main" id="{C9FAC819-1A47-AA4F-8979-272BA3BA5EDF}"/>
              </a:ext>
            </a:extLst>
          </p:cNvPr>
          <p:cNvSpPr txBox="1"/>
          <p:nvPr/>
        </p:nvSpPr>
        <p:spPr>
          <a:xfrm>
            <a:off x="304528" y="2408833"/>
            <a:ext cx="8820472" cy="923330"/>
          </a:xfrm>
          <a:prstGeom prst="rect">
            <a:avLst/>
          </a:prstGeom>
          <a:noFill/>
          <a:ln>
            <a:noFill/>
          </a:ln>
        </p:spPr>
        <p:txBody>
          <a:bodyPr wrap="square" rtlCol="0">
            <a:spAutoFit/>
          </a:bodyPr>
          <a:lstStyle/>
          <a:p>
            <a:pPr marL="182563" indent="-182563">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Even the Apostle Paul (who healed others in the Name of Jesus), got sick</a:t>
            </a:r>
          </a:p>
          <a:p>
            <a:pPr marL="182563" indent="-182563">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We humbly pray as Jesus taught us “Not my will, but Your will be done”</a:t>
            </a:r>
          </a:p>
          <a:p>
            <a:pPr marL="182563" indent="-182563">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Disciples of Jesus, care for each other – Prayer &amp; practical caring</a:t>
            </a:r>
          </a:p>
        </p:txBody>
      </p:sp>
      <p:sp>
        <p:nvSpPr>
          <p:cNvPr id="23" name="Rectangle 22">
            <a:extLst>
              <a:ext uri="{FF2B5EF4-FFF2-40B4-BE49-F238E27FC236}">
                <a16:creationId xmlns:a16="http://schemas.microsoft.com/office/drawing/2014/main" id="{7214AF68-2EBC-784D-B740-58E241B8129E}"/>
              </a:ext>
            </a:extLst>
          </p:cNvPr>
          <p:cNvSpPr/>
          <p:nvPr/>
        </p:nvSpPr>
        <p:spPr>
          <a:xfrm>
            <a:off x="2555777" y="3253822"/>
            <a:ext cx="6534378" cy="706604"/>
          </a:xfrm>
          <a:prstGeom prst="rect">
            <a:avLst/>
          </a:prstGeom>
          <a:solidFill>
            <a:schemeClr val="bg1"/>
          </a:solidFill>
        </p:spPr>
        <p:txBody>
          <a:bodyPr wrap="square">
            <a:spAutoFit/>
          </a:bodyPr>
          <a:lstStyle/>
          <a:p>
            <a:pPr>
              <a:lnSpc>
                <a:spcPct val="115000"/>
              </a:lnSpc>
              <a:spcBef>
                <a:spcPts val="0"/>
              </a:spcBef>
              <a:spcAft>
                <a:spcPts val="1000"/>
              </a:spcAft>
            </a:pPr>
            <a:r>
              <a:rPr lang="en-AU" b="1" baseline="30000" dirty="0">
                <a:latin typeface="Comic Sans MS" panose="030F0902030302020204" pitchFamily="66" charset="0"/>
                <a:ea typeface="Times New Roman" panose="02020603050405020304" pitchFamily="18" charset="0"/>
                <a:cs typeface="Times New Roman" panose="02020603050405020304" pitchFamily="18" charset="0"/>
              </a:rPr>
              <a:t>16 </a:t>
            </a:r>
            <a:r>
              <a:rPr lang="en-AU" dirty="0">
                <a:latin typeface="Comic Sans MS" panose="030F0902030302020204" pitchFamily="66" charset="0"/>
                <a:ea typeface="Times New Roman" panose="02020603050405020304" pitchFamily="18" charset="0"/>
                <a:cs typeface="Times New Roman" panose="02020603050405020304" pitchFamily="18" charset="0"/>
              </a:rPr>
              <a:t>Have I then become your enemy by telling you the truth?  </a:t>
            </a:r>
            <a:r>
              <a:rPr lang="en-AU" b="1" baseline="30000" dirty="0">
                <a:latin typeface="Comic Sans MS" panose="030F0902030302020204" pitchFamily="66" charset="0"/>
                <a:ea typeface="Times New Roman" panose="02020603050405020304" pitchFamily="18" charset="0"/>
                <a:cs typeface="Times New Roman" panose="02020603050405020304" pitchFamily="18" charset="0"/>
              </a:rPr>
              <a:t>17 </a:t>
            </a:r>
            <a:r>
              <a:rPr lang="en-AU" dirty="0">
                <a:latin typeface="Comic Sans MS" panose="030F0902030302020204" pitchFamily="66" charset="0"/>
                <a:ea typeface="Times New Roman" panose="02020603050405020304" pitchFamily="18" charset="0"/>
                <a:cs typeface="Times New Roman" panose="02020603050405020304" pitchFamily="18" charset="0"/>
              </a:rPr>
              <a:t>They make much of you, but for no good purpose.</a:t>
            </a:r>
            <a:r>
              <a:rPr lang="en-AU" dirty="0"/>
              <a:t> </a:t>
            </a:r>
            <a:endParaRPr lang="en-AU" dirty="0">
              <a:latin typeface="Comic Sans MS" panose="030F0902030302020204" pitchFamily="66" charset="0"/>
              <a:ea typeface="Times New Roman" panose="02020603050405020304" pitchFamily="18" charset="0"/>
            </a:endParaRPr>
          </a:p>
        </p:txBody>
      </p:sp>
      <p:sp>
        <p:nvSpPr>
          <p:cNvPr id="13" name="TextBox 12">
            <a:extLst>
              <a:ext uri="{FF2B5EF4-FFF2-40B4-BE49-F238E27FC236}">
                <a16:creationId xmlns:a16="http://schemas.microsoft.com/office/drawing/2014/main" id="{3A360E90-92AC-2C48-A51C-204345C1C5CC}"/>
              </a:ext>
            </a:extLst>
          </p:cNvPr>
          <p:cNvSpPr txBox="1"/>
          <p:nvPr/>
        </p:nvSpPr>
        <p:spPr>
          <a:xfrm>
            <a:off x="16713" y="3253822"/>
            <a:ext cx="2611072" cy="400110"/>
          </a:xfrm>
          <a:prstGeom prst="rect">
            <a:avLst/>
          </a:prstGeom>
          <a:noFill/>
          <a:ln>
            <a:noFill/>
          </a:ln>
        </p:spPr>
        <p:txBody>
          <a:bodyPr wrap="square" rtlCol="0">
            <a:spAutoFit/>
          </a:bodyPr>
          <a:lstStyle/>
          <a:p>
            <a:r>
              <a:rPr lang="en-AU" sz="2000" dirty="0">
                <a:solidFill>
                  <a:srgbClr val="FFFF00"/>
                </a:solidFill>
                <a:latin typeface="Times New Roman" panose="02020603050405020304" pitchFamily="18" charset="0"/>
                <a:cs typeface="Times New Roman" panose="02020603050405020304" pitchFamily="18" charset="0"/>
              </a:rPr>
              <a:t>5.  Beware of Flattery</a:t>
            </a:r>
          </a:p>
        </p:txBody>
      </p:sp>
      <p:sp>
        <p:nvSpPr>
          <p:cNvPr id="15" name="TextBox 14">
            <a:extLst>
              <a:ext uri="{FF2B5EF4-FFF2-40B4-BE49-F238E27FC236}">
                <a16:creationId xmlns:a16="http://schemas.microsoft.com/office/drawing/2014/main" id="{195D3A4A-7B36-A14B-B733-8946844B6929}"/>
              </a:ext>
            </a:extLst>
          </p:cNvPr>
          <p:cNvSpPr txBox="1"/>
          <p:nvPr/>
        </p:nvSpPr>
        <p:spPr>
          <a:xfrm>
            <a:off x="318383" y="3974396"/>
            <a:ext cx="8820472" cy="1477328"/>
          </a:xfrm>
          <a:prstGeom prst="rect">
            <a:avLst/>
          </a:prstGeom>
          <a:noFill/>
          <a:ln>
            <a:noFill/>
          </a:ln>
        </p:spPr>
        <p:txBody>
          <a:bodyPr wrap="square" rtlCol="0">
            <a:spAutoFit/>
          </a:bodyPr>
          <a:lstStyle/>
          <a:p>
            <a:pPr marL="182563" indent="-182563">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The human heart craves recognition;  esteem;  honour;  recognition;  sense of being needed</a:t>
            </a:r>
          </a:p>
          <a:p>
            <a:pPr marL="182563" indent="-182563">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A heart that craves this is open to manipulation by a flatterer</a:t>
            </a:r>
          </a:p>
          <a:p>
            <a:pPr marL="182563" indent="-182563">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No one likes to think they are naïve, but many are manipulated by a flatterer</a:t>
            </a:r>
          </a:p>
          <a:p>
            <a:pPr marL="182563" indent="-182563">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The Flatterer serves their own appetites</a:t>
            </a:r>
          </a:p>
          <a:p>
            <a:pPr marL="182563" indent="-182563">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The Galatians saw Paul as an enemy because he told them truth (contrary to the flatterer)</a:t>
            </a:r>
          </a:p>
        </p:txBody>
      </p:sp>
      <p:sp>
        <p:nvSpPr>
          <p:cNvPr id="16" name="TextBox 15">
            <a:extLst>
              <a:ext uri="{FF2B5EF4-FFF2-40B4-BE49-F238E27FC236}">
                <a16:creationId xmlns:a16="http://schemas.microsoft.com/office/drawing/2014/main" id="{6B0979C6-5722-0744-923C-090790DA1D12}"/>
              </a:ext>
            </a:extLst>
          </p:cNvPr>
          <p:cNvSpPr txBox="1"/>
          <p:nvPr/>
        </p:nvSpPr>
        <p:spPr>
          <a:xfrm>
            <a:off x="-1" y="5305616"/>
            <a:ext cx="9150927" cy="400110"/>
          </a:xfrm>
          <a:prstGeom prst="rect">
            <a:avLst/>
          </a:prstGeom>
          <a:noFill/>
          <a:ln>
            <a:noFill/>
          </a:ln>
        </p:spPr>
        <p:txBody>
          <a:bodyPr wrap="square" rtlCol="0">
            <a:spAutoFit/>
          </a:bodyPr>
          <a:lstStyle/>
          <a:p>
            <a:pPr algn="ctr"/>
            <a:r>
              <a:rPr lang="en-AU" sz="2000" dirty="0">
                <a:solidFill>
                  <a:srgbClr val="FFFF00"/>
                </a:solidFill>
                <a:latin typeface="Times New Roman" panose="02020603050405020304" pitchFamily="18" charset="0"/>
                <a:cs typeface="Times New Roman" panose="02020603050405020304" pitchFamily="18" charset="0"/>
              </a:rPr>
              <a:t>Embrace the true Gospel of Grace in the Lord Jesus Christ</a:t>
            </a:r>
          </a:p>
        </p:txBody>
      </p:sp>
    </p:spTree>
    <p:extLst>
      <p:ext uri="{BB962C8B-B14F-4D97-AF65-F5344CB8AC3E}">
        <p14:creationId xmlns:p14="http://schemas.microsoft.com/office/powerpoint/2010/main" val="68390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22444" y="0"/>
            <a:ext cx="9144000" cy="3520772"/>
          </a:xfrm>
          <a:prstGeom prst="rect">
            <a:avLst/>
          </a:prstGeom>
          <a:noFill/>
          <a:ln w="9525">
            <a:noFill/>
            <a:miter lim="800000"/>
            <a:headEnd/>
            <a:tailEnd/>
          </a:ln>
        </p:spPr>
        <p:txBody>
          <a:bodyPr wrap="square">
            <a:prstTxWarp prst="textNoShape">
              <a:avLst/>
            </a:prstTxWarp>
            <a:spAutoFit/>
          </a:bodyPr>
          <a:lstStyle/>
          <a:p>
            <a:pPr>
              <a:lnSpc>
                <a:spcPct val="115000"/>
              </a:lnSpc>
              <a:spcAft>
                <a:spcPts val="1000"/>
              </a:spcAft>
            </a:pPr>
            <a:r>
              <a:rPr lang="en-AU" sz="2800" b="1" baseline="30000" dirty="0">
                <a:solidFill>
                  <a:schemeClr val="bg1"/>
                </a:solidFill>
                <a:latin typeface="Times New Roman" panose="02020603050405020304" pitchFamily="18" charset="0"/>
                <a:ea typeface="Times New Roman" panose="02020603050405020304" pitchFamily="18" charset="0"/>
              </a:rPr>
              <a:t>8 </a:t>
            </a:r>
            <a:r>
              <a:rPr lang="en-AU" sz="2800" dirty="0">
                <a:solidFill>
                  <a:schemeClr val="bg1"/>
                </a:solidFill>
                <a:latin typeface="Times New Roman" panose="02020603050405020304" pitchFamily="18" charset="0"/>
                <a:ea typeface="Times New Roman" panose="02020603050405020304" pitchFamily="18" charset="0"/>
              </a:rPr>
              <a:t>Formerly, when you did not know God, you were enslaved to those that by nature are not gods.  </a:t>
            </a:r>
            <a:r>
              <a:rPr lang="en-AU" sz="2800" b="1" baseline="30000" dirty="0">
                <a:solidFill>
                  <a:schemeClr val="bg1"/>
                </a:solidFill>
                <a:latin typeface="Times New Roman" panose="02020603050405020304" pitchFamily="18" charset="0"/>
                <a:ea typeface="Times New Roman" panose="02020603050405020304" pitchFamily="18" charset="0"/>
              </a:rPr>
              <a:t>9 </a:t>
            </a:r>
            <a:r>
              <a:rPr lang="en-AU" sz="2800" dirty="0">
                <a:solidFill>
                  <a:schemeClr val="bg1"/>
                </a:solidFill>
                <a:latin typeface="Times New Roman" panose="02020603050405020304" pitchFamily="18" charset="0"/>
                <a:ea typeface="Times New Roman" panose="02020603050405020304" pitchFamily="18" charset="0"/>
              </a:rPr>
              <a:t>But now that you have come to know God, or rather to be known by God, how can you turn back again to the weak and worthless elementary principles of the world, whose slaves you want to be once more?  </a:t>
            </a:r>
            <a:r>
              <a:rPr lang="en-AU" sz="2800" b="1" baseline="30000" dirty="0">
                <a:solidFill>
                  <a:schemeClr val="bg1"/>
                </a:solidFill>
                <a:latin typeface="Times New Roman" panose="02020603050405020304" pitchFamily="18" charset="0"/>
                <a:ea typeface="Times New Roman" panose="02020603050405020304" pitchFamily="18" charset="0"/>
              </a:rPr>
              <a:t>10 </a:t>
            </a:r>
            <a:r>
              <a:rPr lang="en-AU" sz="2800" dirty="0">
                <a:solidFill>
                  <a:schemeClr val="bg1"/>
                </a:solidFill>
                <a:latin typeface="Times New Roman" panose="02020603050405020304" pitchFamily="18" charset="0"/>
                <a:ea typeface="Times New Roman" panose="02020603050405020304" pitchFamily="18" charset="0"/>
              </a:rPr>
              <a:t>You observe days and months and seasons and years!  </a:t>
            </a:r>
            <a:r>
              <a:rPr lang="en-AU" sz="2800" b="1" baseline="30000" dirty="0">
                <a:solidFill>
                  <a:schemeClr val="bg1"/>
                </a:solidFill>
                <a:latin typeface="Times New Roman" panose="02020603050405020304" pitchFamily="18" charset="0"/>
                <a:ea typeface="Times New Roman" panose="02020603050405020304" pitchFamily="18" charset="0"/>
              </a:rPr>
              <a:t>11 </a:t>
            </a:r>
            <a:r>
              <a:rPr lang="en-AU" sz="2800" dirty="0">
                <a:solidFill>
                  <a:schemeClr val="bg1"/>
                </a:solidFill>
                <a:latin typeface="Times New Roman" panose="02020603050405020304" pitchFamily="18" charset="0"/>
                <a:ea typeface="Times New Roman" panose="02020603050405020304" pitchFamily="18" charset="0"/>
              </a:rPr>
              <a:t>I am afraid I may have laboured over you in vain.</a:t>
            </a:r>
            <a:r>
              <a:rPr lang="en-AU" sz="2800" dirty="0">
                <a:solidFill>
                  <a:schemeClr val="bg1"/>
                </a:solidFill>
              </a:rPr>
              <a:t> </a:t>
            </a:r>
            <a:endParaRPr lang="en-AU" sz="2800" dirty="0">
              <a:solidFill>
                <a:schemeClr val="bg1"/>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053473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22444" y="0"/>
            <a:ext cx="9144000" cy="4511813"/>
          </a:xfrm>
          <a:prstGeom prst="rect">
            <a:avLst/>
          </a:prstGeom>
          <a:noFill/>
          <a:ln w="9525">
            <a:noFill/>
            <a:miter lim="800000"/>
            <a:headEnd/>
            <a:tailEnd/>
          </a:ln>
        </p:spPr>
        <p:txBody>
          <a:bodyPr wrap="square">
            <a:prstTxWarp prst="textNoShape">
              <a:avLst/>
            </a:prstTxWarp>
            <a:spAutoFit/>
          </a:bodyPr>
          <a:lstStyle/>
          <a:p>
            <a:pPr indent="152400">
              <a:lnSpc>
                <a:spcPct val="115000"/>
              </a:lnSpc>
              <a:spcAft>
                <a:spcPts val="1000"/>
              </a:spcAft>
            </a:pPr>
            <a:r>
              <a:rPr lang="en-AU" sz="2800" b="1" baseline="30000" dirty="0">
                <a:solidFill>
                  <a:schemeClr val="bg1"/>
                </a:solidFill>
                <a:latin typeface="Times New Roman" panose="02020603050405020304" pitchFamily="18" charset="0"/>
                <a:ea typeface="Times New Roman" panose="02020603050405020304" pitchFamily="18" charset="0"/>
              </a:rPr>
              <a:t>12 </a:t>
            </a:r>
            <a:r>
              <a:rPr lang="en-AU" sz="2800" dirty="0">
                <a:solidFill>
                  <a:schemeClr val="bg1"/>
                </a:solidFill>
                <a:latin typeface="Times New Roman" panose="02020603050405020304" pitchFamily="18" charset="0"/>
                <a:ea typeface="Times New Roman" panose="02020603050405020304" pitchFamily="18" charset="0"/>
              </a:rPr>
              <a:t>Brothers, I entreat you, become as I am, for I also have become as you are.  You did me no wrong.  </a:t>
            </a:r>
            <a:r>
              <a:rPr lang="en-AU" sz="2800" b="1" baseline="30000" dirty="0">
                <a:solidFill>
                  <a:schemeClr val="bg1"/>
                </a:solidFill>
                <a:latin typeface="Times New Roman" panose="02020603050405020304" pitchFamily="18" charset="0"/>
                <a:ea typeface="Times New Roman" panose="02020603050405020304" pitchFamily="18" charset="0"/>
              </a:rPr>
              <a:t>13 </a:t>
            </a:r>
            <a:r>
              <a:rPr lang="en-AU" sz="2800" dirty="0">
                <a:solidFill>
                  <a:schemeClr val="bg1"/>
                </a:solidFill>
                <a:latin typeface="Times New Roman" panose="02020603050405020304" pitchFamily="18" charset="0"/>
                <a:ea typeface="Times New Roman" panose="02020603050405020304" pitchFamily="18" charset="0"/>
              </a:rPr>
              <a:t>You know it was because of a bodily ailment that I preached the gospel to you at first, </a:t>
            </a:r>
            <a:r>
              <a:rPr lang="en-AU" sz="2800" b="1" baseline="30000" dirty="0">
                <a:solidFill>
                  <a:schemeClr val="bg1"/>
                </a:solidFill>
                <a:latin typeface="Times New Roman" panose="02020603050405020304" pitchFamily="18" charset="0"/>
                <a:ea typeface="Times New Roman" panose="02020603050405020304" pitchFamily="18" charset="0"/>
              </a:rPr>
              <a:t>14 </a:t>
            </a:r>
            <a:r>
              <a:rPr lang="en-AU" sz="2800" dirty="0">
                <a:solidFill>
                  <a:schemeClr val="bg1"/>
                </a:solidFill>
                <a:latin typeface="Times New Roman" panose="02020603050405020304" pitchFamily="18" charset="0"/>
                <a:ea typeface="Times New Roman" panose="02020603050405020304" pitchFamily="18" charset="0"/>
              </a:rPr>
              <a:t>and though my condition was a trial to you, you did not scorn or despise me, but received me as an angel of God, as Christ Jesus.  </a:t>
            </a:r>
            <a:r>
              <a:rPr lang="en-AU" sz="2800" b="1" baseline="30000" dirty="0">
                <a:solidFill>
                  <a:schemeClr val="bg1"/>
                </a:solidFill>
                <a:latin typeface="Times New Roman" panose="02020603050405020304" pitchFamily="18" charset="0"/>
                <a:ea typeface="Times New Roman" panose="02020603050405020304" pitchFamily="18" charset="0"/>
              </a:rPr>
              <a:t>15 </a:t>
            </a:r>
            <a:r>
              <a:rPr lang="en-AU" sz="2800" dirty="0">
                <a:solidFill>
                  <a:schemeClr val="bg1"/>
                </a:solidFill>
                <a:latin typeface="Times New Roman" panose="02020603050405020304" pitchFamily="18" charset="0"/>
                <a:ea typeface="Times New Roman" panose="02020603050405020304" pitchFamily="18" charset="0"/>
              </a:rPr>
              <a:t>What then has become of your blessedness?  For I testify to you that, if possible, you would have gouged out your eyes and given them to me.  </a:t>
            </a:r>
            <a:r>
              <a:rPr lang="en-AU" sz="2800" b="1" baseline="30000" dirty="0">
                <a:solidFill>
                  <a:schemeClr val="bg1"/>
                </a:solidFill>
                <a:latin typeface="Times New Roman" panose="02020603050405020304" pitchFamily="18" charset="0"/>
                <a:ea typeface="Times New Roman" panose="02020603050405020304" pitchFamily="18" charset="0"/>
              </a:rPr>
              <a:t>16 </a:t>
            </a:r>
            <a:r>
              <a:rPr lang="en-AU" sz="2800" dirty="0">
                <a:solidFill>
                  <a:schemeClr val="bg1"/>
                </a:solidFill>
                <a:latin typeface="Times New Roman" panose="02020603050405020304" pitchFamily="18" charset="0"/>
                <a:ea typeface="Times New Roman" panose="02020603050405020304" pitchFamily="18" charset="0"/>
              </a:rPr>
              <a:t>Have I then become your enemy by telling you the truth?</a:t>
            </a:r>
            <a:r>
              <a:rPr lang="en-AU" sz="2800" dirty="0">
                <a:solidFill>
                  <a:schemeClr val="bg1"/>
                </a:solidFill>
              </a:rPr>
              <a:t> </a:t>
            </a:r>
            <a:endParaRPr lang="en-AU"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6409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22444" y="0"/>
            <a:ext cx="9144000" cy="3520772"/>
          </a:xfrm>
          <a:prstGeom prst="rect">
            <a:avLst/>
          </a:prstGeom>
          <a:noFill/>
          <a:ln w="9525">
            <a:noFill/>
            <a:miter lim="800000"/>
            <a:headEnd/>
            <a:tailEnd/>
          </a:ln>
        </p:spPr>
        <p:txBody>
          <a:bodyPr wrap="square">
            <a:prstTxWarp prst="textNoShape">
              <a:avLst/>
            </a:prstTxWarp>
            <a:spAutoFit/>
          </a:bodyPr>
          <a:lstStyle/>
          <a:p>
            <a:pPr indent="152400">
              <a:lnSpc>
                <a:spcPct val="115000"/>
              </a:lnSpc>
              <a:spcAft>
                <a:spcPts val="1000"/>
              </a:spcAft>
            </a:pPr>
            <a:r>
              <a:rPr lang="en-AU" sz="2800" b="1" baseline="30000" dirty="0">
                <a:solidFill>
                  <a:schemeClr val="bg1"/>
                </a:solidFill>
                <a:latin typeface="Times New Roman" panose="02020603050405020304" pitchFamily="18" charset="0"/>
                <a:ea typeface="Times New Roman" panose="02020603050405020304" pitchFamily="18" charset="0"/>
              </a:rPr>
              <a:t>17 </a:t>
            </a:r>
            <a:r>
              <a:rPr lang="en-AU" sz="2800" dirty="0">
                <a:solidFill>
                  <a:schemeClr val="bg1"/>
                </a:solidFill>
                <a:latin typeface="Times New Roman" panose="02020603050405020304" pitchFamily="18" charset="0"/>
                <a:ea typeface="Times New Roman" panose="02020603050405020304" pitchFamily="18" charset="0"/>
              </a:rPr>
              <a:t>They make much of you, but for no good purpose.  They want to shut you out, that you may make much of them.  </a:t>
            </a:r>
            <a:r>
              <a:rPr lang="en-AU" sz="2800" b="1" baseline="30000" dirty="0">
                <a:solidFill>
                  <a:schemeClr val="bg1"/>
                </a:solidFill>
                <a:latin typeface="Times New Roman" panose="02020603050405020304" pitchFamily="18" charset="0"/>
                <a:ea typeface="Times New Roman" panose="02020603050405020304" pitchFamily="18" charset="0"/>
              </a:rPr>
              <a:t>18 </a:t>
            </a:r>
            <a:r>
              <a:rPr lang="en-AU" sz="2800" dirty="0">
                <a:solidFill>
                  <a:schemeClr val="bg1"/>
                </a:solidFill>
                <a:latin typeface="Times New Roman" panose="02020603050405020304" pitchFamily="18" charset="0"/>
                <a:ea typeface="Times New Roman" panose="02020603050405020304" pitchFamily="18" charset="0"/>
              </a:rPr>
              <a:t>It is always good to be made much of for a good purpose, and not only when I am present with you, </a:t>
            </a:r>
            <a:r>
              <a:rPr lang="en-AU" sz="2800" b="1" baseline="30000" dirty="0">
                <a:solidFill>
                  <a:schemeClr val="bg1"/>
                </a:solidFill>
                <a:latin typeface="Times New Roman" panose="02020603050405020304" pitchFamily="18" charset="0"/>
                <a:ea typeface="Times New Roman" panose="02020603050405020304" pitchFamily="18" charset="0"/>
              </a:rPr>
              <a:t>19 </a:t>
            </a:r>
            <a:r>
              <a:rPr lang="en-AU" sz="2800" dirty="0">
                <a:solidFill>
                  <a:schemeClr val="bg1"/>
                </a:solidFill>
                <a:latin typeface="Times New Roman" panose="02020603050405020304" pitchFamily="18" charset="0"/>
                <a:ea typeface="Times New Roman" panose="02020603050405020304" pitchFamily="18" charset="0"/>
              </a:rPr>
              <a:t>my little children, for whom I am again in the anguish of childbirth until Christ is formed in you!  </a:t>
            </a:r>
            <a:r>
              <a:rPr lang="en-AU" sz="2800" b="1" baseline="30000" dirty="0">
                <a:solidFill>
                  <a:schemeClr val="bg1"/>
                </a:solidFill>
                <a:latin typeface="Times New Roman" panose="02020603050405020304" pitchFamily="18" charset="0"/>
                <a:ea typeface="Times New Roman" panose="02020603050405020304" pitchFamily="18" charset="0"/>
              </a:rPr>
              <a:t>20 </a:t>
            </a:r>
            <a:r>
              <a:rPr lang="en-AU" sz="2800" dirty="0">
                <a:solidFill>
                  <a:schemeClr val="bg1"/>
                </a:solidFill>
                <a:latin typeface="Times New Roman" panose="02020603050405020304" pitchFamily="18" charset="0"/>
                <a:ea typeface="Times New Roman" panose="02020603050405020304" pitchFamily="18" charset="0"/>
              </a:rPr>
              <a:t>I wish I could be present with you now and change my tone, for I am perplexed about you.</a:t>
            </a:r>
            <a:r>
              <a:rPr lang="en-AU" sz="2800" dirty="0">
                <a:solidFill>
                  <a:schemeClr val="bg1"/>
                </a:solidFill>
              </a:rPr>
              <a:t> </a:t>
            </a:r>
            <a:endParaRPr lang="en-AU"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0470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C09FE1B-B996-A44E-A2FB-700575840813}"/>
              </a:ext>
            </a:extLst>
          </p:cNvPr>
          <p:cNvSpPr txBox="1"/>
          <p:nvPr/>
        </p:nvSpPr>
        <p:spPr>
          <a:xfrm>
            <a:off x="2856" y="15028"/>
            <a:ext cx="9141143" cy="400110"/>
          </a:xfrm>
          <a:prstGeom prst="rect">
            <a:avLst/>
          </a:prstGeom>
          <a:noFill/>
          <a:ln>
            <a:noFill/>
          </a:ln>
        </p:spPr>
        <p:txBody>
          <a:bodyPr wrap="square" rtlCol="0">
            <a:spAutoFit/>
          </a:bodyPr>
          <a:lstStyle/>
          <a:p>
            <a:r>
              <a:rPr lang="en-AU" sz="2000" dirty="0">
                <a:solidFill>
                  <a:srgbClr val="FFFF00"/>
                </a:solidFill>
                <a:latin typeface="Times New Roman" panose="02020603050405020304" pitchFamily="18" charset="0"/>
                <a:cs typeface="Times New Roman" panose="02020603050405020304" pitchFamily="18" charset="0"/>
              </a:rPr>
              <a:t>1.  Sons of God are “known by God”</a:t>
            </a:r>
          </a:p>
        </p:txBody>
      </p:sp>
      <p:sp>
        <p:nvSpPr>
          <p:cNvPr id="12" name="TextBox 11">
            <a:extLst>
              <a:ext uri="{FF2B5EF4-FFF2-40B4-BE49-F238E27FC236}">
                <a16:creationId xmlns:a16="http://schemas.microsoft.com/office/drawing/2014/main" id="{2C42B717-A89C-BE49-AFD8-03907D27D1F1}"/>
              </a:ext>
            </a:extLst>
          </p:cNvPr>
          <p:cNvSpPr txBox="1"/>
          <p:nvPr/>
        </p:nvSpPr>
        <p:spPr>
          <a:xfrm>
            <a:off x="251520" y="288215"/>
            <a:ext cx="8820472" cy="369332"/>
          </a:xfrm>
          <a:prstGeom prst="rect">
            <a:avLst/>
          </a:prstGeom>
          <a:noFill/>
          <a:ln>
            <a:noFill/>
          </a:ln>
        </p:spPr>
        <p:txBody>
          <a:bodyPr wrap="square" rtlCol="0">
            <a:spAutoFit/>
          </a:bodyPr>
          <a:lstStyle/>
          <a:p>
            <a:pPr marL="182563" indent="-182563">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Believing in the existence of God and knowing about God won’t save us</a:t>
            </a:r>
          </a:p>
        </p:txBody>
      </p:sp>
      <p:sp>
        <p:nvSpPr>
          <p:cNvPr id="11" name="Rectangle 10">
            <a:extLst>
              <a:ext uri="{FF2B5EF4-FFF2-40B4-BE49-F238E27FC236}">
                <a16:creationId xmlns:a16="http://schemas.microsoft.com/office/drawing/2014/main" id="{7575FEB3-0545-F54D-B38B-8466BE798010}"/>
              </a:ext>
            </a:extLst>
          </p:cNvPr>
          <p:cNvSpPr/>
          <p:nvPr/>
        </p:nvSpPr>
        <p:spPr>
          <a:xfrm>
            <a:off x="107505" y="3217540"/>
            <a:ext cx="8964487" cy="1343701"/>
          </a:xfrm>
          <a:prstGeom prst="rect">
            <a:avLst/>
          </a:prstGeom>
          <a:solidFill>
            <a:schemeClr val="bg1"/>
          </a:solidFill>
        </p:spPr>
        <p:txBody>
          <a:bodyPr wrap="square">
            <a:spAutoFit/>
          </a:bodyPr>
          <a:lstStyle/>
          <a:p>
            <a:pPr>
              <a:lnSpc>
                <a:spcPct val="115000"/>
              </a:lnSpc>
              <a:spcBef>
                <a:spcPts val="0"/>
              </a:spcBef>
              <a:spcAft>
                <a:spcPts val="1000"/>
              </a:spcAft>
            </a:pPr>
            <a:r>
              <a:rPr lang="en-AU" b="1" baseline="30000" dirty="0">
                <a:latin typeface="Comic Sans MS" panose="030F0902030302020204" pitchFamily="66" charset="0"/>
                <a:ea typeface="Times New Roman" panose="02020603050405020304" pitchFamily="18" charset="0"/>
                <a:cs typeface="Times New Roman" panose="02020603050405020304" pitchFamily="18" charset="0"/>
              </a:rPr>
              <a:t>8 </a:t>
            </a:r>
            <a:r>
              <a:rPr lang="en-AU" dirty="0">
                <a:latin typeface="Comic Sans MS" panose="030F0902030302020204" pitchFamily="66" charset="0"/>
                <a:ea typeface="Times New Roman" panose="02020603050405020304" pitchFamily="18" charset="0"/>
                <a:cs typeface="Times New Roman" panose="02020603050405020304" pitchFamily="18" charset="0"/>
              </a:rPr>
              <a:t>Formerly, when you did not know God, you were enslaved to those that by nature are not gods.  </a:t>
            </a:r>
            <a:r>
              <a:rPr lang="en-AU" b="1" baseline="30000" dirty="0">
                <a:latin typeface="Comic Sans MS" panose="030F0902030302020204" pitchFamily="66" charset="0"/>
                <a:ea typeface="Times New Roman" panose="02020603050405020304" pitchFamily="18" charset="0"/>
                <a:cs typeface="Times New Roman" panose="02020603050405020304" pitchFamily="18" charset="0"/>
              </a:rPr>
              <a:t>9 </a:t>
            </a:r>
            <a:r>
              <a:rPr lang="en-AU" dirty="0">
                <a:latin typeface="Comic Sans MS" panose="030F0902030302020204" pitchFamily="66" charset="0"/>
                <a:ea typeface="Times New Roman" panose="02020603050405020304" pitchFamily="18" charset="0"/>
                <a:cs typeface="Times New Roman" panose="02020603050405020304" pitchFamily="18" charset="0"/>
              </a:rPr>
              <a:t>But now that you have come to know God, or rather to be known by God, how can you turn back again to the weak and worthless elementary principles of the world, whose slaves you want to be once more?</a:t>
            </a:r>
            <a:r>
              <a:rPr lang="en-AU" dirty="0"/>
              <a:t> </a:t>
            </a:r>
            <a:endParaRPr lang="en-AU" dirty="0">
              <a:latin typeface="Comic Sans MS" panose="030F0902030302020204" pitchFamily="66" charset="0"/>
              <a:ea typeface="Times New Roman" panose="02020603050405020304" pitchFamily="18" charset="0"/>
            </a:endParaRPr>
          </a:p>
        </p:txBody>
      </p:sp>
    </p:spTree>
    <p:extLst>
      <p:ext uri="{BB962C8B-B14F-4D97-AF65-F5344CB8AC3E}">
        <p14:creationId xmlns:p14="http://schemas.microsoft.com/office/powerpoint/2010/main" val="81339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uiExpand="1" build="p"/>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E90111-CEE7-2F4B-834E-105C27BE4945}"/>
              </a:ext>
            </a:extLst>
          </p:cNvPr>
          <p:cNvPicPr>
            <a:picLocks noChangeAspect="1"/>
          </p:cNvPicPr>
          <p:nvPr/>
        </p:nvPicPr>
        <p:blipFill>
          <a:blip r:embed="rId3"/>
          <a:stretch>
            <a:fillRect/>
          </a:stretch>
        </p:blipFill>
        <p:spPr>
          <a:xfrm>
            <a:off x="152631" y="0"/>
            <a:ext cx="8838737" cy="5715000"/>
          </a:xfrm>
          <a:prstGeom prst="rect">
            <a:avLst/>
          </a:prstGeom>
        </p:spPr>
      </p:pic>
    </p:spTree>
    <p:extLst>
      <p:ext uri="{BB962C8B-B14F-4D97-AF65-F5344CB8AC3E}">
        <p14:creationId xmlns:p14="http://schemas.microsoft.com/office/powerpoint/2010/main" val="2911322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C09FE1B-B996-A44E-A2FB-700575840813}"/>
              </a:ext>
            </a:extLst>
          </p:cNvPr>
          <p:cNvSpPr txBox="1"/>
          <p:nvPr/>
        </p:nvSpPr>
        <p:spPr>
          <a:xfrm>
            <a:off x="2856" y="15028"/>
            <a:ext cx="9141143" cy="400110"/>
          </a:xfrm>
          <a:prstGeom prst="rect">
            <a:avLst/>
          </a:prstGeom>
          <a:noFill/>
          <a:ln>
            <a:noFill/>
          </a:ln>
        </p:spPr>
        <p:txBody>
          <a:bodyPr wrap="square" rtlCol="0">
            <a:spAutoFit/>
          </a:bodyPr>
          <a:lstStyle/>
          <a:p>
            <a:r>
              <a:rPr lang="en-AU" sz="2000" dirty="0">
                <a:solidFill>
                  <a:srgbClr val="FFFF00"/>
                </a:solidFill>
                <a:latin typeface="Times New Roman" panose="02020603050405020304" pitchFamily="18" charset="0"/>
                <a:cs typeface="Times New Roman" panose="02020603050405020304" pitchFamily="18" charset="0"/>
              </a:rPr>
              <a:t>1.  Sons of God are “known by God”</a:t>
            </a:r>
          </a:p>
        </p:txBody>
      </p:sp>
      <p:sp>
        <p:nvSpPr>
          <p:cNvPr id="12" name="TextBox 11">
            <a:extLst>
              <a:ext uri="{FF2B5EF4-FFF2-40B4-BE49-F238E27FC236}">
                <a16:creationId xmlns:a16="http://schemas.microsoft.com/office/drawing/2014/main" id="{2C42B717-A89C-BE49-AFD8-03907D27D1F1}"/>
              </a:ext>
            </a:extLst>
          </p:cNvPr>
          <p:cNvSpPr txBox="1"/>
          <p:nvPr/>
        </p:nvSpPr>
        <p:spPr>
          <a:xfrm>
            <a:off x="251520" y="288215"/>
            <a:ext cx="8820472" cy="646331"/>
          </a:xfrm>
          <a:prstGeom prst="rect">
            <a:avLst/>
          </a:prstGeom>
          <a:noFill/>
          <a:ln>
            <a:noFill/>
          </a:ln>
        </p:spPr>
        <p:txBody>
          <a:bodyPr wrap="square" rtlCol="0">
            <a:spAutoFit/>
          </a:bodyPr>
          <a:lstStyle/>
          <a:p>
            <a:pPr marL="182563" indent="-182563">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Believing in the existence of God and knowing about God won’t save us</a:t>
            </a:r>
          </a:p>
          <a:p>
            <a:pPr marL="182563" indent="-182563">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The blessing to be “known by God”.  The Son of God in us, brings us to be known by God</a:t>
            </a:r>
          </a:p>
        </p:txBody>
      </p:sp>
      <p:sp>
        <p:nvSpPr>
          <p:cNvPr id="11" name="Rectangle 10">
            <a:extLst>
              <a:ext uri="{FF2B5EF4-FFF2-40B4-BE49-F238E27FC236}">
                <a16:creationId xmlns:a16="http://schemas.microsoft.com/office/drawing/2014/main" id="{7575FEB3-0545-F54D-B38B-8466BE798010}"/>
              </a:ext>
            </a:extLst>
          </p:cNvPr>
          <p:cNvSpPr/>
          <p:nvPr/>
        </p:nvSpPr>
        <p:spPr>
          <a:xfrm>
            <a:off x="107505" y="3217540"/>
            <a:ext cx="8964487" cy="1343701"/>
          </a:xfrm>
          <a:prstGeom prst="rect">
            <a:avLst/>
          </a:prstGeom>
          <a:solidFill>
            <a:schemeClr val="bg1"/>
          </a:solidFill>
        </p:spPr>
        <p:txBody>
          <a:bodyPr wrap="square">
            <a:spAutoFit/>
          </a:bodyPr>
          <a:lstStyle/>
          <a:p>
            <a:pPr>
              <a:lnSpc>
                <a:spcPct val="115000"/>
              </a:lnSpc>
              <a:spcBef>
                <a:spcPts val="0"/>
              </a:spcBef>
              <a:spcAft>
                <a:spcPts val="1000"/>
              </a:spcAft>
            </a:pPr>
            <a:r>
              <a:rPr lang="en-AU" b="1" baseline="30000" dirty="0">
                <a:latin typeface="Comic Sans MS" panose="030F0902030302020204" pitchFamily="66" charset="0"/>
                <a:ea typeface="Times New Roman" panose="02020603050405020304" pitchFamily="18" charset="0"/>
                <a:cs typeface="Times New Roman" panose="02020603050405020304" pitchFamily="18" charset="0"/>
              </a:rPr>
              <a:t>8 </a:t>
            </a:r>
            <a:r>
              <a:rPr lang="en-AU" dirty="0">
                <a:latin typeface="Comic Sans MS" panose="030F0902030302020204" pitchFamily="66" charset="0"/>
                <a:ea typeface="Times New Roman" panose="02020603050405020304" pitchFamily="18" charset="0"/>
                <a:cs typeface="Times New Roman" panose="02020603050405020304" pitchFamily="18" charset="0"/>
              </a:rPr>
              <a:t>Formerly, when you did not know God, you were enslaved to those that by nature are not gods.  </a:t>
            </a:r>
            <a:r>
              <a:rPr lang="en-AU" b="1" baseline="30000" dirty="0">
                <a:latin typeface="Comic Sans MS" panose="030F0902030302020204" pitchFamily="66" charset="0"/>
                <a:ea typeface="Times New Roman" panose="02020603050405020304" pitchFamily="18" charset="0"/>
                <a:cs typeface="Times New Roman" panose="02020603050405020304" pitchFamily="18" charset="0"/>
              </a:rPr>
              <a:t>9 </a:t>
            </a:r>
            <a:r>
              <a:rPr lang="en-AU" dirty="0">
                <a:latin typeface="Comic Sans MS" panose="030F0902030302020204" pitchFamily="66" charset="0"/>
                <a:ea typeface="Times New Roman" panose="02020603050405020304" pitchFamily="18" charset="0"/>
                <a:cs typeface="Times New Roman" panose="02020603050405020304" pitchFamily="18" charset="0"/>
              </a:rPr>
              <a:t>But now that you have come to know God, or rather to be known by God, how can you turn back again to the weak and worthless elementary principles of the world, whose slaves you want to be once more?</a:t>
            </a:r>
            <a:r>
              <a:rPr lang="en-AU" dirty="0"/>
              <a:t> </a:t>
            </a:r>
            <a:endParaRPr lang="en-AU" dirty="0">
              <a:latin typeface="Comic Sans MS" panose="030F0902030302020204" pitchFamily="66" charset="0"/>
              <a:ea typeface="Times New Roman" panose="02020603050405020304" pitchFamily="18" charset="0"/>
            </a:endParaRPr>
          </a:p>
        </p:txBody>
      </p:sp>
      <p:sp>
        <p:nvSpPr>
          <p:cNvPr id="9" name="TextBox 8">
            <a:extLst>
              <a:ext uri="{FF2B5EF4-FFF2-40B4-BE49-F238E27FC236}">
                <a16:creationId xmlns:a16="http://schemas.microsoft.com/office/drawing/2014/main" id="{4E5A10AE-0A5C-B149-9F8F-7A450BBFCF65}"/>
              </a:ext>
            </a:extLst>
          </p:cNvPr>
          <p:cNvSpPr txBox="1"/>
          <p:nvPr/>
        </p:nvSpPr>
        <p:spPr>
          <a:xfrm>
            <a:off x="9784" y="874010"/>
            <a:ext cx="9141143" cy="400110"/>
          </a:xfrm>
          <a:prstGeom prst="rect">
            <a:avLst/>
          </a:prstGeom>
          <a:noFill/>
          <a:ln>
            <a:noFill/>
          </a:ln>
        </p:spPr>
        <p:txBody>
          <a:bodyPr wrap="square" rtlCol="0">
            <a:spAutoFit/>
          </a:bodyPr>
          <a:lstStyle/>
          <a:p>
            <a:r>
              <a:rPr lang="en-AU" sz="2000" dirty="0">
                <a:solidFill>
                  <a:srgbClr val="FFFF00"/>
                </a:solidFill>
                <a:latin typeface="Times New Roman" panose="02020603050405020304" pitchFamily="18" charset="0"/>
                <a:cs typeface="Times New Roman" panose="02020603050405020304" pitchFamily="18" charset="0"/>
              </a:rPr>
              <a:t>2.  The futility of empty religious observances</a:t>
            </a:r>
          </a:p>
        </p:txBody>
      </p:sp>
      <p:sp>
        <p:nvSpPr>
          <p:cNvPr id="14" name="TextBox 13">
            <a:extLst>
              <a:ext uri="{FF2B5EF4-FFF2-40B4-BE49-F238E27FC236}">
                <a16:creationId xmlns:a16="http://schemas.microsoft.com/office/drawing/2014/main" id="{02B6A42F-FCDD-5940-9D8E-CF28A900EF7B}"/>
              </a:ext>
            </a:extLst>
          </p:cNvPr>
          <p:cNvSpPr txBox="1"/>
          <p:nvPr/>
        </p:nvSpPr>
        <p:spPr>
          <a:xfrm>
            <a:off x="286156" y="1223397"/>
            <a:ext cx="8820472" cy="646331"/>
          </a:xfrm>
          <a:prstGeom prst="rect">
            <a:avLst/>
          </a:prstGeom>
          <a:noFill/>
          <a:ln>
            <a:noFill/>
          </a:ln>
        </p:spPr>
        <p:txBody>
          <a:bodyPr wrap="square" rtlCol="0">
            <a:spAutoFit/>
          </a:bodyPr>
          <a:lstStyle/>
          <a:p>
            <a:pPr marL="182563" indent="-182563">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The </a:t>
            </a:r>
            <a:r>
              <a:rPr lang="en-AU" dirty="0">
                <a:solidFill>
                  <a:schemeClr val="bg1"/>
                </a:solidFill>
                <a:latin typeface="Comic Sans MS" panose="030F0902030302020204" pitchFamily="66" charset="0"/>
                <a:cs typeface="Times New Roman" panose="02020603050405020304" pitchFamily="18" charset="0"/>
              </a:rPr>
              <a:t>weak and worthless elementary principles of the world </a:t>
            </a:r>
            <a:r>
              <a:rPr lang="en-AU" dirty="0">
                <a:solidFill>
                  <a:schemeClr val="bg1"/>
                </a:solidFill>
                <a:latin typeface="Times New Roman" panose="02020603050405020304" pitchFamily="18" charset="0"/>
                <a:cs typeface="Times New Roman" panose="02020603050405020304" pitchFamily="18" charset="0"/>
              </a:rPr>
              <a:t>(the first thoughts of the world) are to ‘tick all the religious boxes’ and you will be good... </a:t>
            </a:r>
          </a:p>
        </p:txBody>
      </p:sp>
    </p:spTree>
    <p:extLst>
      <p:ext uri="{BB962C8B-B14F-4D97-AF65-F5344CB8AC3E}">
        <p14:creationId xmlns:p14="http://schemas.microsoft.com/office/powerpoint/2010/main" val="217428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C09FE1B-B996-A44E-A2FB-700575840813}"/>
              </a:ext>
            </a:extLst>
          </p:cNvPr>
          <p:cNvSpPr txBox="1"/>
          <p:nvPr/>
        </p:nvSpPr>
        <p:spPr>
          <a:xfrm>
            <a:off x="2856" y="15028"/>
            <a:ext cx="9141143" cy="400110"/>
          </a:xfrm>
          <a:prstGeom prst="rect">
            <a:avLst/>
          </a:prstGeom>
          <a:noFill/>
          <a:ln>
            <a:noFill/>
          </a:ln>
        </p:spPr>
        <p:txBody>
          <a:bodyPr wrap="square" rtlCol="0">
            <a:spAutoFit/>
          </a:bodyPr>
          <a:lstStyle/>
          <a:p>
            <a:r>
              <a:rPr lang="en-AU" sz="2000" dirty="0">
                <a:solidFill>
                  <a:srgbClr val="FFFF00"/>
                </a:solidFill>
                <a:latin typeface="Times New Roman" panose="02020603050405020304" pitchFamily="18" charset="0"/>
                <a:cs typeface="Times New Roman" panose="02020603050405020304" pitchFamily="18" charset="0"/>
              </a:rPr>
              <a:t>1.  Sons of God are “known by God”</a:t>
            </a:r>
          </a:p>
        </p:txBody>
      </p:sp>
      <p:sp>
        <p:nvSpPr>
          <p:cNvPr id="12" name="TextBox 11">
            <a:extLst>
              <a:ext uri="{FF2B5EF4-FFF2-40B4-BE49-F238E27FC236}">
                <a16:creationId xmlns:a16="http://schemas.microsoft.com/office/drawing/2014/main" id="{2C42B717-A89C-BE49-AFD8-03907D27D1F1}"/>
              </a:ext>
            </a:extLst>
          </p:cNvPr>
          <p:cNvSpPr txBox="1"/>
          <p:nvPr/>
        </p:nvSpPr>
        <p:spPr>
          <a:xfrm>
            <a:off x="251520" y="288215"/>
            <a:ext cx="8820472" cy="646331"/>
          </a:xfrm>
          <a:prstGeom prst="rect">
            <a:avLst/>
          </a:prstGeom>
          <a:noFill/>
          <a:ln>
            <a:noFill/>
          </a:ln>
        </p:spPr>
        <p:txBody>
          <a:bodyPr wrap="square" rtlCol="0">
            <a:spAutoFit/>
          </a:bodyPr>
          <a:lstStyle/>
          <a:p>
            <a:pPr marL="182563" indent="-182563">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Believing in the existence of God and knowing about God won’t save us</a:t>
            </a:r>
          </a:p>
          <a:p>
            <a:pPr marL="182563" indent="-182563">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The blessing to be “known by God”.  The Son of God in us, brings us to be known by God</a:t>
            </a:r>
          </a:p>
        </p:txBody>
      </p:sp>
      <p:sp>
        <p:nvSpPr>
          <p:cNvPr id="11" name="Rectangle 10">
            <a:extLst>
              <a:ext uri="{FF2B5EF4-FFF2-40B4-BE49-F238E27FC236}">
                <a16:creationId xmlns:a16="http://schemas.microsoft.com/office/drawing/2014/main" id="{7575FEB3-0545-F54D-B38B-8466BE798010}"/>
              </a:ext>
            </a:extLst>
          </p:cNvPr>
          <p:cNvSpPr/>
          <p:nvPr/>
        </p:nvSpPr>
        <p:spPr>
          <a:xfrm>
            <a:off x="284018" y="2137420"/>
            <a:ext cx="8743096" cy="388055"/>
          </a:xfrm>
          <a:prstGeom prst="rect">
            <a:avLst/>
          </a:prstGeom>
          <a:solidFill>
            <a:schemeClr val="bg1"/>
          </a:solidFill>
        </p:spPr>
        <p:txBody>
          <a:bodyPr wrap="square">
            <a:spAutoFit/>
          </a:bodyPr>
          <a:lstStyle/>
          <a:p>
            <a:pPr>
              <a:lnSpc>
                <a:spcPct val="115000"/>
              </a:lnSpc>
              <a:spcBef>
                <a:spcPts val="0"/>
              </a:spcBef>
              <a:spcAft>
                <a:spcPts val="1000"/>
              </a:spcAft>
            </a:pPr>
            <a:r>
              <a:rPr lang="en-AU" b="1" baseline="30000" dirty="0">
                <a:latin typeface="Comic Sans MS" panose="030F0902030302020204" pitchFamily="66" charset="0"/>
                <a:ea typeface="Times New Roman" panose="02020603050405020304" pitchFamily="18" charset="0"/>
                <a:cs typeface="Times New Roman" panose="02020603050405020304" pitchFamily="18" charset="0"/>
              </a:rPr>
              <a:t>12 </a:t>
            </a:r>
            <a:r>
              <a:rPr lang="en-AU" dirty="0">
                <a:latin typeface="Comic Sans MS" panose="030F0902030302020204" pitchFamily="66" charset="0"/>
                <a:ea typeface="Times New Roman" panose="02020603050405020304" pitchFamily="18" charset="0"/>
                <a:cs typeface="Times New Roman" panose="02020603050405020304" pitchFamily="18" charset="0"/>
              </a:rPr>
              <a:t>Brothers, I entreat you, become as I am, for I also have become as you are.</a:t>
            </a:r>
            <a:r>
              <a:rPr lang="en-AU" dirty="0"/>
              <a:t> </a:t>
            </a:r>
            <a:endParaRPr lang="en-AU" dirty="0">
              <a:latin typeface="Comic Sans MS" panose="030F0902030302020204" pitchFamily="66" charset="0"/>
              <a:ea typeface="Times New Roman" panose="02020603050405020304" pitchFamily="18" charset="0"/>
            </a:endParaRPr>
          </a:p>
        </p:txBody>
      </p:sp>
      <p:sp>
        <p:nvSpPr>
          <p:cNvPr id="9" name="TextBox 8">
            <a:extLst>
              <a:ext uri="{FF2B5EF4-FFF2-40B4-BE49-F238E27FC236}">
                <a16:creationId xmlns:a16="http://schemas.microsoft.com/office/drawing/2014/main" id="{4E5A10AE-0A5C-B149-9F8F-7A450BBFCF65}"/>
              </a:ext>
            </a:extLst>
          </p:cNvPr>
          <p:cNvSpPr txBox="1"/>
          <p:nvPr/>
        </p:nvSpPr>
        <p:spPr>
          <a:xfrm>
            <a:off x="9784" y="874010"/>
            <a:ext cx="9141143" cy="400110"/>
          </a:xfrm>
          <a:prstGeom prst="rect">
            <a:avLst/>
          </a:prstGeom>
          <a:noFill/>
          <a:ln>
            <a:noFill/>
          </a:ln>
        </p:spPr>
        <p:txBody>
          <a:bodyPr wrap="square" rtlCol="0">
            <a:spAutoFit/>
          </a:bodyPr>
          <a:lstStyle/>
          <a:p>
            <a:r>
              <a:rPr lang="en-AU" sz="2000" dirty="0">
                <a:solidFill>
                  <a:srgbClr val="FFFF00"/>
                </a:solidFill>
                <a:latin typeface="Times New Roman" panose="02020603050405020304" pitchFamily="18" charset="0"/>
                <a:cs typeface="Times New Roman" panose="02020603050405020304" pitchFamily="18" charset="0"/>
              </a:rPr>
              <a:t>2.  The futility of empty religious observances</a:t>
            </a:r>
          </a:p>
        </p:txBody>
      </p:sp>
      <p:sp>
        <p:nvSpPr>
          <p:cNvPr id="14" name="TextBox 13">
            <a:extLst>
              <a:ext uri="{FF2B5EF4-FFF2-40B4-BE49-F238E27FC236}">
                <a16:creationId xmlns:a16="http://schemas.microsoft.com/office/drawing/2014/main" id="{02B6A42F-FCDD-5940-9D8E-CF28A900EF7B}"/>
              </a:ext>
            </a:extLst>
          </p:cNvPr>
          <p:cNvSpPr txBox="1"/>
          <p:nvPr/>
        </p:nvSpPr>
        <p:spPr>
          <a:xfrm>
            <a:off x="286156" y="1223397"/>
            <a:ext cx="8820472" cy="646331"/>
          </a:xfrm>
          <a:prstGeom prst="rect">
            <a:avLst/>
          </a:prstGeom>
          <a:noFill/>
          <a:ln>
            <a:noFill/>
          </a:ln>
        </p:spPr>
        <p:txBody>
          <a:bodyPr wrap="square" rtlCol="0">
            <a:spAutoFit/>
          </a:bodyPr>
          <a:lstStyle/>
          <a:p>
            <a:pPr marL="182563" indent="-182563">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The </a:t>
            </a:r>
            <a:r>
              <a:rPr lang="en-AU" dirty="0">
                <a:solidFill>
                  <a:schemeClr val="bg1"/>
                </a:solidFill>
                <a:latin typeface="Comic Sans MS" panose="030F0902030302020204" pitchFamily="66" charset="0"/>
                <a:cs typeface="Times New Roman" panose="02020603050405020304" pitchFamily="18" charset="0"/>
              </a:rPr>
              <a:t>weak and worthless elementary principles of the world </a:t>
            </a:r>
            <a:r>
              <a:rPr lang="en-AU" dirty="0">
                <a:solidFill>
                  <a:schemeClr val="bg1"/>
                </a:solidFill>
                <a:latin typeface="Times New Roman" panose="02020603050405020304" pitchFamily="18" charset="0"/>
                <a:cs typeface="Times New Roman" panose="02020603050405020304" pitchFamily="18" charset="0"/>
              </a:rPr>
              <a:t>(the first thoughts of the world) are to ‘tick all the religious boxes’ and you will be good... </a:t>
            </a:r>
          </a:p>
        </p:txBody>
      </p:sp>
      <p:sp>
        <p:nvSpPr>
          <p:cNvPr id="18" name="TextBox 17">
            <a:extLst>
              <a:ext uri="{FF2B5EF4-FFF2-40B4-BE49-F238E27FC236}">
                <a16:creationId xmlns:a16="http://schemas.microsoft.com/office/drawing/2014/main" id="{357A7A3D-D35A-2943-AF20-A700E7EBD3BB}"/>
              </a:ext>
            </a:extLst>
          </p:cNvPr>
          <p:cNvSpPr txBox="1"/>
          <p:nvPr/>
        </p:nvSpPr>
        <p:spPr>
          <a:xfrm>
            <a:off x="9784" y="1767629"/>
            <a:ext cx="9141143" cy="400110"/>
          </a:xfrm>
          <a:prstGeom prst="rect">
            <a:avLst/>
          </a:prstGeom>
          <a:noFill/>
          <a:ln>
            <a:noFill/>
          </a:ln>
        </p:spPr>
        <p:txBody>
          <a:bodyPr wrap="square" rtlCol="0">
            <a:spAutoFit/>
          </a:bodyPr>
          <a:lstStyle/>
          <a:p>
            <a:r>
              <a:rPr lang="en-AU" sz="2000" dirty="0">
                <a:solidFill>
                  <a:srgbClr val="FFFF00"/>
                </a:solidFill>
                <a:latin typeface="Times New Roman" panose="02020603050405020304" pitchFamily="18" charset="0"/>
                <a:cs typeface="Times New Roman" panose="02020603050405020304" pitchFamily="18" charset="0"/>
              </a:rPr>
              <a:t>3.  Follow the Godly example of others who are living by grace</a:t>
            </a:r>
          </a:p>
        </p:txBody>
      </p:sp>
      <p:sp>
        <p:nvSpPr>
          <p:cNvPr id="21" name="TextBox 20">
            <a:extLst>
              <a:ext uri="{FF2B5EF4-FFF2-40B4-BE49-F238E27FC236}">
                <a16:creationId xmlns:a16="http://schemas.microsoft.com/office/drawing/2014/main" id="{BF83D46C-83B6-FB4E-90B1-4018BB485DA2}"/>
              </a:ext>
            </a:extLst>
          </p:cNvPr>
          <p:cNvSpPr txBox="1"/>
          <p:nvPr/>
        </p:nvSpPr>
        <p:spPr>
          <a:xfrm>
            <a:off x="9784" y="2522701"/>
            <a:ext cx="9141143" cy="400110"/>
          </a:xfrm>
          <a:prstGeom prst="rect">
            <a:avLst/>
          </a:prstGeom>
          <a:noFill/>
          <a:ln>
            <a:noFill/>
          </a:ln>
        </p:spPr>
        <p:txBody>
          <a:bodyPr wrap="square" rtlCol="0">
            <a:spAutoFit/>
          </a:bodyPr>
          <a:lstStyle/>
          <a:p>
            <a:r>
              <a:rPr lang="en-AU" sz="2000" dirty="0">
                <a:solidFill>
                  <a:srgbClr val="FFFF00"/>
                </a:solidFill>
                <a:latin typeface="Times New Roman" panose="02020603050405020304" pitchFamily="18" charset="0"/>
                <a:cs typeface="Times New Roman" panose="02020603050405020304" pitchFamily="18" charset="0"/>
              </a:rPr>
              <a:t>4.  Christians (even good Christians) get sick</a:t>
            </a:r>
          </a:p>
        </p:txBody>
      </p:sp>
      <p:sp>
        <p:nvSpPr>
          <p:cNvPr id="22" name="TextBox 21">
            <a:extLst>
              <a:ext uri="{FF2B5EF4-FFF2-40B4-BE49-F238E27FC236}">
                <a16:creationId xmlns:a16="http://schemas.microsoft.com/office/drawing/2014/main" id="{C9FAC819-1A47-AA4F-8979-272BA3BA5EDF}"/>
              </a:ext>
            </a:extLst>
          </p:cNvPr>
          <p:cNvSpPr txBox="1"/>
          <p:nvPr/>
        </p:nvSpPr>
        <p:spPr>
          <a:xfrm>
            <a:off x="320793" y="2823597"/>
            <a:ext cx="8820472" cy="1200329"/>
          </a:xfrm>
          <a:prstGeom prst="rect">
            <a:avLst/>
          </a:prstGeom>
          <a:noFill/>
          <a:ln>
            <a:noFill/>
          </a:ln>
        </p:spPr>
        <p:txBody>
          <a:bodyPr wrap="square" rtlCol="0">
            <a:spAutoFit/>
          </a:bodyPr>
          <a:lstStyle/>
          <a:p>
            <a:pPr marL="182563" indent="-182563">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Even the Apostle Paul (who healed others in the Name of Jesus), got sick</a:t>
            </a:r>
          </a:p>
          <a:p>
            <a:pPr marL="182563" indent="-182563">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In God’s mercy, He heals some, but not others.</a:t>
            </a:r>
          </a:p>
          <a:p>
            <a:pPr marL="182563" indent="-182563">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We humbly pray as Jesus taught us “Not my will, but Your will be done”</a:t>
            </a:r>
          </a:p>
          <a:p>
            <a:pPr marL="182563" indent="-182563">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Disciples of Jesus, care for each other – Prayer &amp; practical caring</a:t>
            </a:r>
          </a:p>
        </p:txBody>
      </p:sp>
      <p:sp>
        <p:nvSpPr>
          <p:cNvPr id="23" name="Rectangle 22">
            <a:extLst>
              <a:ext uri="{FF2B5EF4-FFF2-40B4-BE49-F238E27FC236}">
                <a16:creationId xmlns:a16="http://schemas.microsoft.com/office/drawing/2014/main" id="{7214AF68-2EBC-784D-B740-58E241B8129E}"/>
              </a:ext>
            </a:extLst>
          </p:cNvPr>
          <p:cNvSpPr/>
          <p:nvPr/>
        </p:nvSpPr>
        <p:spPr>
          <a:xfrm>
            <a:off x="320793" y="4023926"/>
            <a:ext cx="8083083" cy="1026243"/>
          </a:xfrm>
          <a:prstGeom prst="rect">
            <a:avLst/>
          </a:prstGeom>
          <a:solidFill>
            <a:schemeClr val="bg1"/>
          </a:solidFill>
        </p:spPr>
        <p:txBody>
          <a:bodyPr wrap="square">
            <a:spAutoFit/>
          </a:bodyPr>
          <a:lstStyle/>
          <a:p>
            <a:pPr>
              <a:lnSpc>
                <a:spcPct val="115000"/>
              </a:lnSpc>
              <a:spcBef>
                <a:spcPts val="0"/>
              </a:spcBef>
              <a:spcAft>
                <a:spcPts val="1000"/>
              </a:spcAft>
            </a:pPr>
            <a:r>
              <a:rPr lang="en-AU" b="1" baseline="30000" dirty="0">
                <a:latin typeface="Comic Sans MS" panose="030F0902030302020204" pitchFamily="66" charset="0"/>
                <a:ea typeface="Times New Roman" panose="02020603050405020304" pitchFamily="18" charset="0"/>
                <a:cs typeface="Times New Roman" panose="02020603050405020304" pitchFamily="18" charset="0"/>
              </a:rPr>
              <a:t>13 </a:t>
            </a:r>
            <a:r>
              <a:rPr lang="en-AU" dirty="0">
                <a:latin typeface="Comic Sans MS" panose="030F0902030302020204" pitchFamily="66" charset="0"/>
                <a:ea typeface="Times New Roman" panose="02020603050405020304" pitchFamily="18" charset="0"/>
                <a:cs typeface="Times New Roman" panose="02020603050405020304" pitchFamily="18" charset="0"/>
              </a:rPr>
              <a:t>You know it was because of a bodily ailment that I preached the gospel to you at first, </a:t>
            </a:r>
            <a:r>
              <a:rPr lang="en-AU" b="1" baseline="30000" dirty="0">
                <a:latin typeface="Comic Sans MS" panose="030F0902030302020204" pitchFamily="66" charset="0"/>
                <a:ea typeface="Times New Roman" panose="02020603050405020304" pitchFamily="18" charset="0"/>
                <a:cs typeface="Times New Roman" panose="02020603050405020304" pitchFamily="18" charset="0"/>
              </a:rPr>
              <a:t>14 </a:t>
            </a:r>
            <a:r>
              <a:rPr lang="en-AU" dirty="0">
                <a:latin typeface="Comic Sans MS" panose="030F0902030302020204" pitchFamily="66" charset="0"/>
                <a:ea typeface="Times New Roman" panose="02020603050405020304" pitchFamily="18" charset="0"/>
                <a:cs typeface="Times New Roman" panose="02020603050405020304" pitchFamily="18" charset="0"/>
              </a:rPr>
              <a:t>and though my condition was a trial to you, you did not scorn or despise me, but received me as an angel of God, as Christ Jesus.  </a:t>
            </a:r>
            <a:endParaRPr lang="en-AU" dirty="0">
              <a:latin typeface="Comic Sans MS" panose="030F0902030302020204" pitchFamily="66" charset="0"/>
              <a:ea typeface="Times New Roman" panose="02020603050405020304" pitchFamily="18" charset="0"/>
            </a:endParaRPr>
          </a:p>
        </p:txBody>
      </p:sp>
    </p:spTree>
    <p:extLst>
      <p:ext uri="{BB962C8B-B14F-4D97-AF65-F5344CB8AC3E}">
        <p14:creationId xmlns:p14="http://schemas.microsoft.com/office/powerpoint/2010/main" val="374565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uiExpand="1" build="p"/>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C09FE1B-B996-A44E-A2FB-700575840813}"/>
              </a:ext>
            </a:extLst>
          </p:cNvPr>
          <p:cNvSpPr txBox="1"/>
          <p:nvPr/>
        </p:nvSpPr>
        <p:spPr>
          <a:xfrm>
            <a:off x="2856" y="15028"/>
            <a:ext cx="9141143" cy="400110"/>
          </a:xfrm>
          <a:prstGeom prst="rect">
            <a:avLst/>
          </a:prstGeom>
          <a:noFill/>
          <a:ln>
            <a:noFill/>
          </a:ln>
        </p:spPr>
        <p:txBody>
          <a:bodyPr wrap="square" rtlCol="0">
            <a:spAutoFit/>
          </a:bodyPr>
          <a:lstStyle/>
          <a:p>
            <a:r>
              <a:rPr lang="en-AU" sz="2000" dirty="0">
                <a:solidFill>
                  <a:srgbClr val="FFFF00"/>
                </a:solidFill>
                <a:latin typeface="Times New Roman" panose="02020603050405020304" pitchFamily="18" charset="0"/>
                <a:cs typeface="Times New Roman" panose="02020603050405020304" pitchFamily="18" charset="0"/>
              </a:rPr>
              <a:t>1.  Sons of God are “known by God”</a:t>
            </a:r>
          </a:p>
        </p:txBody>
      </p:sp>
      <p:sp>
        <p:nvSpPr>
          <p:cNvPr id="12" name="TextBox 11">
            <a:extLst>
              <a:ext uri="{FF2B5EF4-FFF2-40B4-BE49-F238E27FC236}">
                <a16:creationId xmlns:a16="http://schemas.microsoft.com/office/drawing/2014/main" id="{2C42B717-A89C-BE49-AFD8-03907D27D1F1}"/>
              </a:ext>
            </a:extLst>
          </p:cNvPr>
          <p:cNvSpPr txBox="1"/>
          <p:nvPr/>
        </p:nvSpPr>
        <p:spPr>
          <a:xfrm>
            <a:off x="251520" y="288215"/>
            <a:ext cx="8820472" cy="646331"/>
          </a:xfrm>
          <a:prstGeom prst="rect">
            <a:avLst/>
          </a:prstGeom>
          <a:noFill/>
          <a:ln>
            <a:noFill/>
          </a:ln>
        </p:spPr>
        <p:txBody>
          <a:bodyPr wrap="square" rtlCol="0">
            <a:spAutoFit/>
          </a:bodyPr>
          <a:lstStyle/>
          <a:p>
            <a:pPr marL="182563" indent="-182563">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Believing in the existence of God and knowing about God won’t save us</a:t>
            </a:r>
          </a:p>
          <a:p>
            <a:pPr marL="182563" indent="-182563">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The blessing to be “known by God”.  The Son of God in us, brings us to be known by God</a:t>
            </a:r>
          </a:p>
        </p:txBody>
      </p:sp>
      <p:sp>
        <p:nvSpPr>
          <p:cNvPr id="9" name="TextBox 8">
            <a:extLst>
              <a:ext uri="{FF2B5EF4-FFF2-40B4-BE49-F238E27FC236}">
                <a16:creationId xmlns:a16="http://schemas.microsoft.com/office/drawing/2014/main" id="{4E5A10AE-0A5C-B149-9F8F-7A450BBFCF65}"/>
              </a:ext>
            </a:extLst>
          </p:cNvPr>
          <p:cNvSpPr txBox="1"/>
          <p:nvPr/>
        </p:nvSpPr>
        <p:spPr>
          <a:xfrm>
            <a:off x="9784" y="874010"/>
            <a:ext cx="9141143" cy="400110"/>
          </a:xfrm>
          <a:prstGeom prst="rect">
            <a:avLst/>
          </a:prstGeom>
          <a:noFill/>
          <a:ln>
            <a:noFill/>
          </a:ln>
        </p:spPr>
        <p:txBody>
          <a:bodyPr wrap="square" rtlCol="0">
            <a:spAutoFit/>
          </a:bodyPr>
          <a:lstStyle/>
          <a:p>
            <a:r>
              <a:rPr lang="en-AU" sz="2000" dirty="0">
                <a:solidFill>
                  <a:srgbClr val="FFFF00"/>
                </a:solidFill>
                <a:latin typeface="Times New Roman" panose="02020603050405020304" pitchFamily="18" charset="0"/>
                <a:cs typeface="Times New Roman" panose="02020603050405020304" pitchFamily="18" charset="0"/>
              </a:rPr>
              <a:t>2.  The futility of empty religious observances</a:t>
            </a:r>
          </a:p>
        </p:txBody>
      </p:sp>
      <p:sp>
        <p:nvSpPr>
          <p:cNvPr id="14" name="TextBox 13">
            <a:extLst>
              <a:ext uri="{FF2B5EF4-FFF2-40B4-BE49-F238E27FC236}">
                <a16:creationId xmlns:a16="http://schemas.microsoft.com/office/drawing/2014/main" id="{02B6A42F-FCDD-5940-9D8E-CF28A900EF7B}"/>
              </a:ext>
            </a:extLst>
          </p:cNvPr>
          <p:cNvSpPr txBox="1"/>
          <p:nvPr/>
        </p:nvSpPr>
        <p:spPr>
          <a:xfrm>
            <a:off x="286156" y="1223397"/>
            <a:ext cx="8820472" cy="646331"/>
          </a:xfrm>
          <a:prstGeom prst="rect">
            <a:avLst/>
          </a:prstGeom>
          <a:noFill/>
          <a:ln>
            <a:noFill/>
          </a:ln>
        </p:spPr>
        <p:txBody>
          <a:bodyPr wrap="square" rtlCol="0">
            <a:spAutoFit/>
          </a:bodyPr>
          <a:lstStyle/>
          <a:p>
            <a:pPr marL="182563" indent="-182563">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The </a:t>
            </a:r>
            <a:r>
              <a:rPr lang="en-AU" dirty="0">
                <a:solidFill>
                  <a:schemeClr val="bg1"/>
                </a:solidFill>
                <a:latin typeface="Comic Sans MS" panose="030F0902030302020204" pitchFamily="66" charset="0"/>
                <a:cs typeface="Times New Roman" panose="02020603050405020304" pitchFamily="18" charset="0"/>
              </a:rPr>
              <a:t>weak and worthless elementary principles of the world </a:t>
            </a:r>
            <a:r>
              <a:rPr lang="en-AU" dirty="0">
                <a:solidFill>
                  <a:schemeClr val="bg1"/>
                </a:solidFill>
                <a:latin typeface="Times New Roman" panose="02020603050405020304" pitchFamily="18" charset="0"/>
                <a:cs typeface="Times New Roman" panose="02020603050405020304" pitchFamily="18" charset="0"/>
              </a:rPr>
              <a:t>(the first thoughts of the world) are to ‘tick all the religious boxes’ and you will be good... </a:t>
            </a:r>
          </a:p>
        </p:txBody>
      </p:sp>
      <p:sp>
        <p:nvSpPr>
          <p:cNvPr id="18" name="TextBox 17">
            <a:extLst>
              <a:ext uri="{FF2B5EF4-FFF2-40B4-BE49-F238E27FC236}">
                <a16:creationId xmlns:a16="http://schemas.microsoft.com/office/drawing/2014/main" id="{357A7A3D-D35A-2943-AF20-A700E7EBD3BB}"/>
              </a:ext>
            </a:extLst>
          </p:cNvPr>
          <p:cNvSpPr txBox="1"/>
          <p:nvPr/>
        </p:nvSpPr>
        <p:spPr>
          <a:xfrm>
            <a:off x="9784" y="1767629"/>
            <a:ext cx="9141143" cy="400110"/>
          </a:xfrm>
          <a:prstGeom prst="rect">
            <a:avLst/>
          </a:prstGeom>
          <a:noFill/>
          <a:ln>
            <a:noFill/>
          </a:ln>
        </p:spPr>
        <p:txBody>
          <a:bodyPr wrap="square" rtlCol="0">
            <a:spAutoFit/>
          </a:bodyPr>
          <a:lstStyle/>
          <a:p>
            <a:r>
              <a:rPr lang="en-AU" sz="2000" dirty="0">
                <a:solidFill>
                  <a:srgbClr val="FFFF00"/>
                </a:solidFill>
                <a:latin typeface="Times New Roman" panose="02020603050405020304" pitchFamily="18" charset="0"/>
                <a:cs typeface="Times New Roman" panose="02020603050405020304" pitchFamily="18" charset="0"/>
              </a:rPr>
              <a:t>3.  Follow the Godly example of others who are living by grace</a:t>
            </a:r>
          </a:p>
        </p:txBody>
      </p:sp>
      <p:sp>
        <p:nvSpPr>
          <p:cNvPr id="21" name="TextBox 20">
            <a:extLst>
              <a:ext uri="{FF2B5EF4-FFF2-40B4-BE49-F238E27FC236}">
                <a16:creationId xmlns:a16="http://schemas.microsoft.com/office/drawing/2014/main" id="{BF83D46C-83B6-FB4E-90B1-4018BB485DA2}"/>
              </a:ext>
            </a:extLst>
          </p:cNvPr>
          <p:cNvSpPr txBox="1"/>
          <p:nvPr/>
        </p:nvSpPr>
        <p:spPr>
          <a:xfrm>
            <a:off x="9784" y="2110822"/>
            <a:ext cx="9141143" cy="400110"/>
          </a:xfrm>
          <a:prstGeom prst="rect">
            <a:avLst/>
          </a:prstGeom>
          <a:noFill/>
          <a:ln>
            <a:noFill/>
          </a:ln>
        </p:spPr>
        <p:txBody>
          <a:bodyPr wrap="square" rtlCol="0">
            <a:spAutoFit/>
          </a:bodyPr>
          <a:lstStyle/>
          <a:p>
            <a:r>
              <a:rPr lang="en-AU" sz="2000" dirty="0">
                <a:solidFill>
                  <a:srgbClr val="FFFF00"/>
                </a:solidFill>
                <a:latin typeface="Times New Roman" panose="02020603050405020304" pitchFamily="18" charset="0"/>
                <a:cs typeface="Times New Roman" panose="02020603050405020304" pitchFamily="18" charset="0"/>
              </a:rPr>
              <a:t>4.  Christians (even good Christians) get sick</a:t>
            </a:r>
          </a:p>
        </p:txBody>
      </p:sp>
      <p:sp>
        <p:nvSpPr>
          <p:cNvPr id="22" name="TextBox 21">
            <a:extLst>
              <a:ext uri="{FF2B5EF4-FFF2-40B4-BE49-F238E27FC236}">
                <a16:creationId xmlns:a16="http://schemas.microsoft.com/office/drawing/2014/main" id="{C9FAC819-1A47-AA4F-8979-272BA3BA5EDF}"/>
              </a:ext>
            </a:extLst>
          </p:cNvPr>
          <p:cNvSpPr txBox="1"/>
          <p:nvPr/>
        </p:nvSpPr>
        <p:spPr>
          <a:xfrm>
            <a:off x="304528" y="2408833"/>
            <a:ext cx="8820472" cy="923330"/>
          </a:xfrm>
          <a:prstGeom prst="rect">
            <a:avLst/>
          </a:prstGeom>
          <a:noFill/>
          <a:ln>
            <a:noFill/>
          </a:ln>
        </p:spPr>
        <p:txBody>
          <a:bodyPr wrap="square" rtlCol="0">
            <a:spAutoFit/>
          </a:bodyPr>
          <a:lstStyle/>
          <a:p>
            <a:pPr marL="182563" indent="-182563">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Even the Apostle Paul (who healed others in the Name of Jesus), got sick</a:t>
            </a:r>
          </a:p>
          <a:p>
            <a:pPr marL="182563" indent="-182563">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We humbly pray as Jesus taught us “Not my will, but Your will be done”</a:t>
            </a:r>
          </a:p>
          <a:p>
            <a:pPr marL="182563" indent="-182563">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Disciples of Jesus, care for each other – Prayer &amp; practical caring</a:t>
            </a:r>
          </a:p>
        </p:txBody>
      </p:sp>
      <p:sp>
        <p:nvSpPr>
          <p:cNvPr id="23" name="Rectangle 22">
            <a:extLst>
              <a:ext uri="{FF2B5EF4-FFF2-40B4-BE49-F238E27FC236}">
                <a16:creationId xmlns:a16="http://schemas.microsoft.com/office/drawing/2014/main" id="{7214AF68-2EBC-784D-B740-58E241B8129E}"/>
              </a:ext>
            </a:extLst>
          </p:cNvPr>
          <p:cNvSpPr/>
          <p:nvPr/>
        </p:nvSpPr>
        <p:spPr>
          <a:xfrm>
            <a:off x="2555777" y="3253822"/>
            <a:ext cx="6534378" cy="706604"/>
          </a:xfrm>
          <a:prstGeom prst="rect">
            <a:avLst/>
          </a:prstGeom>
          <a:solidFill>
            <a:schemeClr val="bg1"/>
          </a:solidFill>
        </p:spPr>
        <p:txBody>
          <a:bodyPr wrap="square">
            <a:spAutoFit/>
          </a:bodyPr>
          <a:lstStyle/>
          <a:p>
            <a:pPr>
              <a:lnSpc>
                <a:spcPct val="115000"/>
              </a:lnSpc>
              <a:spcBef>
                <a:spcPts val="0"/>
              </a:spcBef>
              <a:spcAft>
                <a:spcPts val="1000"/>
              </a:spcAft>
            </a:pPr>
            <a:r>
              <a:rPr lang="en-AU" b="1" baseline="30000" dirty="0">
                <a:latin typeface="Comic Sans MS" panose="030F0902030302020204" pitchFamily="66" charset="0"/>
                <a:ea typeface="Times New Roman" panose="02020603050405020304" pitchFamily="18" charset="0"/>
                <a:cs typeface="Times New Roman" panose="02020603050405020304" pitchFamily="18" charset="0"/>
              </a:rPr>
              <a:t>16 </a:t>
            </a:r>
            <a:r>
              <a:rPr lang="en-AU" dirty="0">
                <a:latin typeface="Comic Sans MS" panose="030F0902030302020204" pitchFamily="66" charset="0"/>
                <a:ea typeface="Times New Roman" panose="02020603050405020304" pitchFamily="18" charset="0"/>
                <a:cs typeface="Times New Roman" panose="02020603050405020304" pitchFamily="18" charset="0"/>
              </a:rPr>
              <a:t>Have I then become your enemy by telling you the truth?  </a:t>
            </a:r>
            <a:r>
              <a:rPr lang="en-AU" b="1" baseline="30000" dirty="0">
                <a:latin typeface="Comic Sans MS" panose="030F0902030302020204" pitchFamily="66" charset="0"/>
                <a:ea typeface="Times New Roman" panose="02020603050405020304" pitchFamily="18" charset="0"/>
                <a:cs typeface="Times New Roman" panose="02020603050405020304" pitchFamily="18" charset="0"/>
              </a:rPr>
              <a:t>17 </a:t>
            </a:r>
            <a:r>
              <a:rPr lang="en-AU" dirty="0">
                <a:latin typeface="Comic Sans MS" panose="030F0902030302020204" pitchFamily="66" charset="0"/>
                <a:ea typeface="Times New Roman" panose="02020603050405020304" pitchFamily="18" charset="0"/>
                <a:cs typeface="Times New Roman" panose="02020603050405020304" pitchFamily="18" charset="0"/>
              </a:rPr>
              <a:t>They make much of you, but for no good purpose.</a:t>
            </a:r>
            <a:r>
              <a:rPr lang="en-AU" dirty="0"/>
              <a:t> </a:t>
            </a:r>
            <a:endParaRPr lang="en-AU" dirty="0">
              <a:latin typeface="Comic Sans MS" panose="030F0902030302020204" pitchFamily="66" charset="0"/>
              <a:ea typeface="Times New Roman" panose="02020603050405020304" pitchFamily="18" charset="0"/>
            </a:endParaRPr>
          </a:p>
        </p:txBody>
      </p:sp>
      <p:sp>
        <p:nvSpPr>
          <p:cNvPr id="13" name="TextBox 12">
            <a:extLst>
              <a:ext uri="{FF2B5EF4-FFF2-40B4-BE49-F238E27FC236}">
                <a16:creationId xmlns:a16="http://schemas.microsoft.com/office/drawing/2014/main" id="{3A360E90-92AC-2C48-A51C-204345C1C5CC}"/>
              </a:ext>
            </a:extLst>
          </p:cNvPr>
          <p:cNvSpPr txBox="1"/>
          <p:nvPr/>
        </p:nvSpPr>
        <p:spPr>
          <a:xfrm>
            <a:off x="16713" y="3253822"/>
            <a:ext cx="2611072" cy="400110"/>
          </a:xfrm>
          <a:prstGeom prst="rect">
            <a:avLst/>
          </a:prstGeom>
          <a:noFill/>
          <a:ln>
            <a:noFill/>
          </a:ln>
        </p:spPr>
        <p:txBody>
          <a:bodyPr wrap="square" rtlCol="0">
            <a:spAutoFit/>
          </a:bodyPr>
          <a:lstStyle/>
          <a:p>
            <a:r>
              <a:rPr lang="en-AU" sz="2000" dirty="0">
                <a:solidFill>
                  <a:srgbClr val="FFFF00"/>
                </a:solidFill>
                <a:latin typeface="Times New Roman" panose="02020603050405020304" pitchFamily="18" charset="0"/>
                <a:cs typeface="Times New Roman" panose="02020603050405020304" pitchFamily="18" charset="0"/>
              </a:rPr>
              <a:t>5.  Beware of Flattery</a:t>
            </a:r>
          </a:p>
        </p:txBody>
      </p:sp>
      <p:sp>
        <p:nvSpPr>
          <p:cNvPr id="15" name="TextBox 14">
            <a:extLst>
              <a:ext uri="{FF2B5EF4-FFF2-40B4-BE49-F238E27FC236}">
                <a16:creationId xmlns:a16="http://schemas.microsoft.com/office/drawing/2014/main" id="{195D3A4A-7B36-A14B-B733-8946844B6929}"/>
              </a:ext>
            </a:extLst>
          </p:cNvPr>
          <p:cNvSpPr txBox="1"/>
          <p:nvPr/>
        </p:nvSpPr>
        <p:spPr>
          <a:xfrm>
            <a:off x="318383" y="3974396"/>
            <a:ext cx="8820472" cy="646331"/>
          </a:xfrm>
          <a:prstGeom prst="rect">
            <a:avLst/>
          </a:prstGeom>
          <a:noFill/>
          <a:ln>
            <a:noFill/>
          </a:ln>
        </p:spPr>
        <p:txBody>
          <a:bodyPr wrap="square" rtlCol="0">
            <a:spAutoFit/>
          </a:bodyPr>
          <a:lstStyle/>
          <a:p>
            <a:pPr marL="182563" indent="-182563">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The human heart craves recognition;  esteem;  honour;  recognition;  sense of being needed</a:t>
            </a:r>
          </a:p>
          <a:p>
            <a:pPr marL="182563" indent="-182563">
              <a:buFont typeface="Arial" panose="020B0604020202020204" pitchFamily="34" charset="0"/>
              <a:buChar char="•"/>
            </a:pPr>
            <a:r>
              <a:rPr lang="en-AU" dirty="0">
                <a:solidFill>
                  <a:schemeClr val="bg1"/>
                </a:solidFill>
                <a:latin typeface="Times New Roman" panose="02020603050405020304" pitchFamily="18" charset="0"/>
                <a:cs typeface="Times New Roman" panose="02020603050405020304" pitchFamily="18" charset="0"/>
              </a:rPr>
              <a:t>A heart that craves this is open to manipulation by a flatterer</a:t>
            </a:r>
          </a:p>
        </p:txBody>
      </p:sp>
    </p:spTree>
    <p:extLst>
      <p:ext uri="{BB962C8B-B14F-4D97-AF65-F5344CB8AC3E}">
        <p14:creationId xmlns:p14="http://schemas.microsoft.com/office/powerpoint/2010/main" val="90551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123617</TotalTime>
  <Words>1389</Words>
  <Application>Microsoft Macintosh PowerPoint</Application>
  <PresentationFormat>On-screen Show (16:10)</PresentationFormat>
  <Paragraphs>79</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Comic Sans MS</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UC Queensland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 Brumpton</dc:creator>
  <cp:lastModifiedBy>Michael Brumpton</cp:lastModifiedBy>
  <cp:revision>2113</cp:revision>
  <cp:lastPrinted>2021-04-16T06:49:30Z</cp:lastPrinted>
  <dcterms:created xsi:type="dcterms:W3CDTF">2016-11-04T06:28:01Z</dcterms:created>
  <dcterms:modified xsi:type="dcterms:W3CDTF">2021-04-17T20:57:13Z</dcterms:modified>
</cp:coreProperties>
</file>